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2" r:id="rId3"/>
    <p:sldId id="289" r:id="rId4"/>
    <p:sldId id="275" r:id="rId5"/>
    <p:sldId id="285" r:id="rId6"/>
    <p:sldId id="257" r:id="rId7"/>
    <p:sldId id="286" r:id="rId8"/>
    <p:sldId id="269" r:id="rId9"/>
    <p:sldId id="271" r:id="rId10"/>
    <p:sldId id="305" r:id="rId11"/>
    <p:sldId id="307" r:id="rId12"/>
    <p:sldId id="309" r:id="rId13"/>
    <p:sldId id="311" r:id="rId14"/>
    <p:sldId id="313" r:id="rId15"/>
    <p:sldId id="315" r:id="rId16"/>
    <p:sldId id="287" r:id="rId17"/>
    <p:sldId id="260" r:id="rId18"/>
    <p:sldId id="267" r:id="rId19"/>
    <p:sldId id="268" r:id="rId20"/>
    <p:sldId id="272" r:id="rId21"/>
    <p:sldId id="299" r:id="rId22"/>
    <p:sldId id="319" r:id="rId23"/>
    <p:sldId id="261" r:id="rId24"/>
    <p:sldId id="262" r:id="rId25"/>
    <p:sldId id="295" r:id="rId26"/>
    <p:sldId id="300" r:id="rId27"/>
    <p:sldId id="296" r:id="rId28"/>
    <p:sldId id="297" r:id="rId29"/>
    <p:sldId id="298" r:id="rId30"/>
    <p:sldId id="270" r:id="rId31"/>
    <p:sldId id="301" r:id="rId32"/>
    <p:sldId id="302" r:id="rId33"/>
    <p:sldId id="303" r:id="rId34"/>
    <p:sldId id="317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CB3DB7"/>
    <a:srgbClr val="0033CC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5B297-106D-4A1F-8372-FFF2D76D4459}" type="doc">
      <dgm:prSet loTypeId="urn:microsoft.com/office/officeart/2005/8/layout/list1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ECFAFF0-EA3C-44DA-B560-0B8CEAD4708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Рогатик пестиковый</a:t>
          </a:r>
          <a:endParaRPr lang="ru-RU" dirty="0">
            <a:solidFill>
              <a:schemeClr val="tx1"/>
            </a:solidFill>
          </a:endParaRPr>
        </a:p>
      </dgm:t>
    </dgm:pt>
    <dgm:pt modelId="{B4D9A036-6D80-433D-9B21-52D81D802055}" type="parTrans" cxnId="{9A2D7C6A-F294-4949-A6B7-9633D0257079}">
      <dgm:prSet/>
      <dgm:spPr/>
      <dgm:t>
        <a:bodyPr/>
        <a:lstStyle/>
        <a:p>
          <a:endParaRPr lang="ru-RU"/>
        </a:p>
      </dgm:t>
    </dgm:pt>
    <dgm:pt modelId="{49924887-960D-454D-87C6-0A798E635607}" type="sibTrans" cxnId="{9A2D7C6A-F294-4949-A6B7-9633D0257079}">
      <dgm:prSet/>
      <dgm:spPr/>
      <dgm:t>
        <a:bodyPr/>
        <a:lstStyle/>
        <a:p>
          <a:endParaRPr lang="ru-RU"/>
        </a:p>
      </dgm:t>
    </dgm:pt>
    <dgm:pt modelId="{3BE4DE30-1A69-44B5-ABB4-0FE1467B6C55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Паутинник</a:t>
          </a:r>
          <a:r>
            <a:rPr lang="ru-RU" dirty="0" smtClean="0">
              <a:solidFill>
                <a:schemeClr val="tx1"/>
              </a:solidFill>
            </a:rPr>
            <a:t> фиолетовый</a:t>
          </a:r>
          <a:endParaRPr lang="ru-RU" dirty="0">
            <a:solidFill>
              <a:schemeClr val="tx1"/>
            </a:solidFill>
          </a:endParaRPr>
        </a:p>
      </dgm:t>
    </dgm:pt>
    <dgm:pt modelId="{895DF83C-9BEE-4D14-A579-0B69D5872D15}" type="parTrans" cxnId="{53635FD4-FBA8-4614-A1A5-555A593CF468}">
      <dgm:prSet/>
      <dgm:spPr/>
      <dgm:t>
        <a:bodyPr/>
        <a:lstStyle/>
        <a:p>
          <a:endParaRPr lang="ru-RU"/>
        </a:p>
      </dgm:t>
    </dgm:pt>
    <dgm:pt modelId="{59542F8A-3349-4FA9-9153-C4E4021C6AD1}" type="sibTrans" cxnId="{53635FD4-FBA8-4614-A1A5-555A593CF468}">
      <dgm:prSet/>
      <dgm:spPr/>
      <dgm:t>
        <a:bodyPr/>
        <a:lstStyle/>
        <a:p>
          <a:endParaRPr lang="ru-RU"/>
        </a:p>
      </dgm:t>
    </dgm:pt>
    <dgm:pt modelId="{D3ECE7FE-4AF5-4152-A0BC-892390D1DFFF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Решеточник</a:t>
          </a:r>
          <a:r>
            <a:rPr lang="ru-RU" dirty="0" smtClean="0">
              <a:solidFill>
                <a:schemeClr val="tx1"/>
              </a:solidFill>
            </a:rPr>
            <a:t> красный</a:t>
          </a:r>
          <a:endParaRPr lang="ru-RU" dirty="0">
            <a:solidFill>
              <a:schemeClr val="tx1"/>
            </a:solidFill>
          </a:endParaRPr>
        </a:p>
      </dgm:t>
    </dgm:pt>
    <dgm:pt modelId="{7EA33AE2-C2A8-458B-90B5-6AB53A4D54AD}" type="parTrans" cxnId="{439CE1BB-2667-4C2D-A5BA-A8EEDE5A85F0}">
      <dgm:prSet/>
      <dgm:spPr/>
      <dgm:t>
        <a:bodyPr/>
        <a:lstStyle/>
        <a:p>
          <a:endParaRPr lang="ru-RU"/>
        </a:p>
      </dgm:t>
    </dgm:pt>
    <dgm:pt modelId="{297DBB97-C457-4F77-B704-A2C467A01B50}" type="sibTrans" cxnId="{439CE1BB-2667-4C2D-A5BA-A8EEDE5A85F0}">
      <dgm:prSet/>
      <dgm:spPr/>
      <dgm:t>
        <a:bodyPr/>
        <a:lstStyle/>
        <a:p>
          <a:endParaRPr lang="ru-RU"/>
        </a:p>
      </dgm:t>
    </dgm:pt>
    <dgm:pt modelId="{BB5324AA-CE14-4167-B251-E0AAE17CA837}">
      <dgm:prSet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Шишкогриб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хлопьеножковый</a:t>
          </a:r>
          <a:endParaRPr lang="ru-RU" dirty="0">
            <a:solidFill>
              <a:schemeClr val="tx1"/>
            </a:solidFill>
          </a:endParaRPr>
        </a:p>
      </dgm:t>
    </dgm:pt>
    <dgm:pt modelId="{5D726FE6-529D-4ED2-B5B6-626FB9621AAC}" type="parTrans" cxnId="{D7F3C119-8DA7-4577-BECA-866A059AA5D9}">
      <dgm:prSet/>
      <dgm:spPr/>
      <dgm:t>
        <a:bodyPr/>
        <a:lstStyle/>
        <a:p>
          <a:endParaRPr lang="ru-RU"/>
        </a:p>
      </dgm:t>
    </dgm:pt>
    <dgm:pt modelId="{2079AF9C-8643-4230-A887-603134BB3EE9}" type="sibTrans" cxnId="{D7F3C119-8DA7-4577-BECA-866A059AA5D9}">
      <dgm:prSet/>
      <dgm:spPr/>
      <dgm:t>
        <a:bodyPr/>
        <a:lstStyle/>
        <a:p>
          <a:endParaRPr lang="ru-RU"/>
        </a:p>
      </dgm:t>
    </dgm:pt>
    <dgm:pt modelId="{AC144F73-1307-4E90-9E13-45CC383B563B}">
      <dgm:prSet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Сетконоска</a:t>
          </a:r>
          <a:r>
            <a:rPr lang="ru-RU" dirty="0" smtClean="0">
              <a:solidFill>
                <a:schemeClr val="tx1"/>
              </a:solidFill>
            </a:rPr>
            <a:t> сдвоенная</a:t>
          </a:r>
          <a:endParaRPr lang="ru-RU" dirty="0">
            <a:solidFill>
              <a:schemeClr val="tx1"/>
            </a:solidFill>
          </a:endParaRPr>
        </a:p>
      </dgm:t>
    </dgm:pt>
    <dgm:pt modelId="{D7BF20BD-8BF1-4D9D-81B6-86EFD0986DFA}" type="parTrans" cxnId="{0525D501-C7A8-45FB-A710-289DA3734D46}">
      <dgm:prSet/>
      <dgm:spPr/>
      <dgm:t>
        <a:bodyPr/>
        <a:lstStyle/>
        <a:p>
          <a:endParaRPr lang="ru-RU"/>
        </a:p>
      </dgm:t>
    </dgm:pt>
    <dgm:pt modelId="{FC27447C-724A-4299-80F4-B363854555F8}" type="sibTrans" cxnId="{0525D501-C7A8-45FB-A710-289DA3734D46}">
      <dgm:prSet/>
      <dgm:spPr/>
      <dgm:t>
        <a:bodyPr/>
        <a:lstStyle/>
        <a:p>
          <a:endParaRPr lang="ru-RU"/>
        </a:p>
      </dgm:t>
    </dgm:pt>
    <dgm:pt modelId="{93CD6CB5-1BD8-42C2-99D9-C1C047AFEA81}">
      <dgm:prSet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Грифола</a:t>
          </a:r>
          <a:r>
            <a:rPr lang="ru-RU" dirty="0" smtClean="0"/>
            <a:t> </a:t>
          </a:r>
          <a:r>
            <a:rPr lang="ru-RU" dirty="0" smtClean="0">
              <a:solidFill>
                <a:schemeClr val="tx1"/>
              </a:solidFill>
            </a:rPr>
            <a:t>курчавая</a:t>
          </a:r>
          <a:endParaRPr lang="ru-RU" dirty="0">
            <a:solidFill>
              <a:schemeClr val="tx1"/>
            </a:solidFill>
          </a:endParaRPr>
        </a:p>
      </dgm:t>
    </dgm:pt>
    <dgm:pt modelId="{8019C917-F838-4E5D-BF6A-4653AEDD79A5}" type="parTrans" cxnId="{5B793A8C-B808-4D6F-A8C5-C98F38885424}">
      <dgm:prSet/>
      <dgm:spPr/>
      <dgm:t>
        <a:bodyPr/>
        <a:lstStyle/>
        <a:p>
          <a:endParaRPr lang="ru-RU"/>
        </a:p>
      </dgm:t>
    </dgm:pt>
    <dgm:pt modelId="{816ADE64-41EE-4741-860D-844602C0D833}" type="sibTrans" cxnId="{5B793A8C-B808-4D6F-A8C5-C98F38885424}">
      <dgm:prSet/>
      <dgm:spPr/>
      <dgm:t>
        <a:bodyPr/>
        <a:lstStyle/>
        <a:p>
          <a:endParaRPr lang="ru-RU"/>
        </a:p>
      </dgm:t>
    </dgm:pt>
    <dgm:pt modelId="{FA4E0B72-B516-4044-9CAA-7926C2C63A68}" type="pres">
      <dgm:prSet presAssocID="{5175B297-106D-4A1F-8372-FFF2D76D44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4BA424-E631-4D33-BE40-E3EA9DE9FB94}" type="pres">
      <dgm:prSet presAssocID="{BECFAFF0-EA3C-44DA-B560-0B8CEAD47082}" presName="parentLin" presStyleCnt="0"/>
      <dgm:spPr/>
    </dgm:pt>
    <dgm:pt modelId="{7283E694-269A-4A67-BA0E-F01FC76F25D6}" type="pres">
      <dgm:prSet presAssocID="{BECFAFF0-EA3C-44DA-B560-0B8CEAD4708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C75CF67-8DC9-441D-B81E-317180812F96}" type="pres">
      <dgm:prSet presAssocID="{BECFAFF0-EA3C-44DA-B560-0B8CEAD4708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1C205-A929-4895-A574-E0DC2ECBDB49}" type="pres">
      <dgm:prSet presAssocID="{BECFAFF0-EA3C-44DA-B560-0B8CEAD47082}" presName="negativeSpace" presStyleCnt="0"/>
      <dgm:spPr/>
    </dgm:pt>
    <dgm:pt modelId="{5780FD78-3FCF-4537-A625-3E2F47F08C72}" type="pres">
      <dgm:prSet presAssocID="{BECFAFF0-EA3C-44DA-B560-0B8CEAD47082}" presName="childText" presStyleLbl="conFgAcc1" presStyleIdx="0" presStyleCnt="6">
        <dgm:presLayoutVars>
          <dgm:bulletEnabled val="1"/>
        </dgm:presLayoutVars>
      </dgm:prSet>
      <dgm:spPr/>
    </dgm:pt>
    <dgm:pt modelId="{7B9255E1-45BE-4278-B404-5E84E66C5CF8}" type="pres">
      <dgm:prSet presAssocID="{49924887-960D-454D-87C6-0A798E635607}" presName="spaceBetweenRectangles" presStyleCnt="0"/>
      <dgm:spPr/>
    </dgm:pt>
    <dgm:pt modelId="{725A55B5-109C-494D-B58B-789BD8DEBF46}" type="pres">
      <dgm:prSet presAssocID="{3BE4DE30-1A69-44B5-ABB4-0FE1467B6C55}" presName="parentLin" presStyleCnt="0"/>
      <dgm:spPr/>
    </dgm:pt>
    <dgm:pt modelId="{DE9E363A-9801-4C18-BF6F-8327B6979318}" type="pres">
      <dgm:prSet presAssocID="{3BE4DE30-1A69-44B5-ABB4-0FE1467B6C5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73B1BD9-FFC5-45BE-ADA4-1E83062FD1C9}" type="pres">
      <dgm:prSet presAssocID="{3BE4DE30-1A69-44B5-ABB4-0FE1467B6C5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1B180-3AA7-48CA-BC89-45C6FC4B0A14}" type="pres">
      <dgm:prSet presAssocID="{3BE4DE30-1A69-44B5-ABB4-0FE1467B6C55}" presName="negativeSpace" presStyleCnt="0"/>
      <dgm:spPr/>
    </dgm:pt>
    <dgm:pt modelId="{B1F48923-FDCB-43FA-BEB0-3D307B418EBB}" type="pres">
      <dgm:prSet presAssocID="{3BE4DE30-1A69-44B5-ABB4-0FE1467B6C55}" presName="childText" presStyleLbl="conFgAcc1" presStyleIdx="1" presStyleCnt="6">
        <dgm:presLayoutVars>
          <dgm:bulletEnabled val="1"/>
        </dgm:presLayoutVars>
      </dgm:prSet>
      <dgm:spPr/>
    </dgm:pt>
    <dgm:pt modelId="{0D1F6BCE-F7F6-4E61-BF75-68417507BF27}" type="pres">
      <dgm:prSet presAssocID="{59542F8A-3349-4FA9-9153-C4E4021C6AD1}" presName="spaceBetweenRectangles" presStyleCnt="0"/>
      <dgm:spPr/>
    </dgm:pt>
    <dgm:pt modelId="{699B99BE-0A8B-4536-8B4A-7CF48E2864C8}" type="pres">
      <dgm:prSet presAssocID="{D3ECE7FE-4AF5-4152-A0BC-892390D1DFFF}" presName="parentLin" presStyleCnt="0"/>
      <dgm:spPr/>
    </dgm:pt>
    <dgm:pt modelId="{E4BCC515-6929-4FE4-8DE4-2512C9C4EC0C}" type="pres">
      <dgm:prSet presAssocID="{D3ECE7FE-4AF5-4152-A0BC-892390D1DFFF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7861A392-D777-4926-AFCF-BA9D7CA3F6FA}" type="pres">
      <dgm:prSet presAssocID="{D3ECE7FE-4AF5-4152-A0BC-892390D1DFF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BA069-1D6E-4900-B3F6-8822B9ECF0F2}" type="pres">
      <dgm:prSet presAssocID="{D3ECE7FE-4AF5-4152-A0BC-892390D1DFFF}" presName="negativeSpace" presStyleCnt="0"/>
      <dgm:spPr/>
    </dgm:pt>
    <dgm:pt modelId="{EFD702D6-56F1-47F0-9890-245D9B115D42}" type="pres">
      <dgm:prSet presAssocID="{D3ECE7FE-4AF5-4152-A0BC-892390D1DFFF}" presName="childText" presStyleLbl="conFgAcc1" presStyleIdx="2" presStyleCnt="6">
        <dgm:presLayoutVars>
          <dgm:bulletEnabled val="1"/>
        </dgm:presLayoutVars>
      </dgm:prSet>
      <dgm:spPr/>
    </dgm:pt>
    <dgm:pt modelId="{B87A4C42-BA67-4922-AA6D-52764FD6DD4E}" type="pres">
      <dgm:prSet presAssocID="{297DBB97-C457-4F77-B704-A2C467A01B50}" presName="spaceBetweenRectangles" presStyleCnt="0"/>
      <dgm:spPr/>
    </dgm:pt>
    <dgm:pt modelId="{C4D6CB42-76D3-46B0-B767-257AF5EF4385}" type="pres">
      <dgm:prSet presAssocID="{BB5324AA-CE14-4167-B251-E0AAE17CA837}" presName="parentLin" presStyleCnt="0"/>
      <dgm:spPr/>
    </dgm:pt>
    <dgm:pt modelId="{0890F652-39AA-446E-B28A-2F2CABCBD113}" type="pres">
      <dgm:prSet presAssocID="{BB5324AA-CE14-4167-B251-E0AAE17CA837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4B1CD21E-EAC3-45AF-A17A-020124BF7692}" type="pres">
      <dgm:prSet presAssocID="{BB5324AA-CE14-4167-B251-E0AAE17CA83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923ED-F031-4EEF-B7EC-238A4FE2C112}" type="pres">
      <dgm:prSet presAssocID="{BB5324AA-CE14-4167-B251-E0AAE17CA837}" presName="negativeSpace" presStyleCnt="0"/>
      <dgm:spPr/>
    </dgm:pt>
    <dgm:pt modelId="{47B488EC-D1DA-4725-814C-420CDAB67B2C}" type="pres">
      <dgm:prSet presAssocID="{BB5324AA-CE14-4167-B251-E0AAE17CA837}" presName="childText" presStyleLbl="conFgAcc1" presStyleIdx="3" presStyleCnt="6">
        <dgm:presLayoutVars>
          <dgm:bulletEnabled val="1"/>
        </dgm:presLayoutVars>
      </dgm:prSet>
      <dgm:spPr/>
    </dgm:pt>
    <dgm:pt modelId="{BE96D2A7-1835-43E2-B781-0A54D66CC38A}" type="pres">
      <dgm:prSet presAssocID="{2079AF9C-8643-4230-A887-603134BB3EE9}" presName="spaceBetweenRectangles" presStyleCnt="0"/>
      <dgm:spPr/>
    </dgm:pt>
    <dgm:pt modelId="{98CEAA1B-00CE-4486-A649-8649CC41B240}" type="pres">
      <dgm:prSet presAssocID="{AC144F73-1307-4E90-9E13-45CC383B563B}" presName="parentLin" presStyleCnt="0"/>
      <dgm:spPr/>
    </dgm:pt>
    <dgm:pt modelId="{D7B3922B-9B7B-46AD-B2B8-A6C486031325}" type="pres">
      <dgm:prSet presAssocID="{AC144F73-1307-4E90-9E13-45CC383B563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A464D0D-3B21-436E-B96A-B143B170F47C}" type="pres">
      <dgm:prSet presAssocID="{AC144F73-1307-4E90-9E13-45CC383B563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D5294-921A-45C8-BD9D-ECF91A612700}" type="pres">
      <dgm:prSet presAssocID="{AC144F73-1307-4E90-9E13-45CC383B563B}" presName="negativeSpace" presStyleCnt="0"/>
      <dgm:spPr/>
    </dgm:pt>
    <dgm:pt modelId="{E498AEBD-F07F-4620-977F-CD5D299993EE}" type="pres">
      <dgm:prSet presAssocID="{AC144F73-1307-4E90-9E13-45CC383B563B}" presName="childText" presStyleLbl="conFgAcc1" presStyleIdx="4" presStyleCnt="6">
        <dgm:presLayoutVars>
          <dgm:bulletEnabled val="1"/>
        </dgm:presLayoutVars>
      </dgm:prSet>
      <dgm:spPr/>
    </dgm:pt>
    <dgm:pt modelId="{73293C1C-9159-4A2C-820B-9FBA1A15B589}" type="pres">
      <dgm:prSet presAssocID="{FC27447C-724A-4299-80F4-B363854555F8}" presName="spaceBetweenRectangles" presStyleCnt="0"/>
      <dgm:spPr/>
    </dgm:pt>
    <dgm:pt modelId="{17C0B157-B104-4C38-A9E8-B7FF268A9175}" type="pres">
      <dgm:prSet presAssocID="{93CD6CB5-1BD8-42C2-99D9-C1C047AFEA81}" presName="parentLin" presStyleCnt="0"/>
      <dgm:spPr/>
    </dgm:pt>
    <dgm:pt modelId="{BAB9A8B6-F5E5-4816-85C4-401072F88B02}" type="pres">
      <dgm:prSet presAssocID="{93CD6CB5-1BD8-42C2-99D9-C1C047AFEA81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972E72EE-6471-438C-9DDF-AB8F17EC32D2}" type="pres">
      <dgm:prSet presAssocID="{93CD6CB5-1BD8-42C2-99D9-C1C047AFEA8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46893-2210-42A2-83B6-6D4EC809D29B}" type="pres">
      <dgm:prSet presAssocID="{93CD6CB5-1BD8-42C2-99D9-C1C047AFEA81}" presName="negativeSpace" presStyleCnt="0"/>
      <dgm:spPr/>
    </dgm:pt>
    <dgm:pt modelId="{C12CA530-1365-4AB5-BCAE-7469933E1255}" type="pres">
      <dgm:prSet presAssocID="{93CD6CB5-1BD8-42C2-99D9-C1C047AFEA8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525D501-C7A8-45FB-A710-289DA3734D46}" srcId="{5175B297-106D-4A1F-8372-FFF2D76D4459}" destId="{AC144F73-1307-4E90-9E13-45CC383B563B}" srcOrd="4" destOrd="0" parTransId="{D7BF20BD-8BF1-4D9D-81B6-86EFD0986DFA}" sibTransId="{FC27447C-724A-4299-80F4-B363854555F8}"/>
    <dgm:cxn modelId="{35E13A22-1E13-47E2-84A9-73C54352FE99}" type="presOf" srcId="{5175B297-106D-4A1F-8372-FFF2D76D4459}" destId="{FA4E0B72-B516-4044-9CAA-7926C2C63A68}" srcOrd="0" destOrd="0" presId="urn:microsoft.com/office/officeart/2005/8/layout/list1"/>
    <dgm:cxn modelId="{53635FD4-FBA8-4614-A1A5-555A593CF468}" srcId="{5175B297-106D-4A1F-8372-FFF2D76D4459}" destId="{3BE4DE30-1A69-44B5-ABB4-0FE1467B6C55}" srcOrd="1" destOrd="0" parTransId="{895DF83C-9BEE-4D14-A579-0B69D5872D15}" sibTransId="{59542F8A-3349-4FA9-9153-C4E4021C6AD1}"/>
    <dgm:cxn modelId="{9A2D7C6A-F294-4949-A6B7-9633D0257079}" srcId="{5175B297-106D-4A1F-8372-FFF2D76D4459}" destId="{BECFAFF0-EA3C-44DA-B560-0B8CEAD47082}" srcOrd="0" destOrd="0" parTransId="{B4D9A036-6D80-433D-9B21-52D81D802055}" sibTransId="{49924887-960D-454D-87C6-0A798E635607}"/>
    <dgm:cxn modelId="{4C371499-44F2-4357-9C8A-4A9A00F923FD}" type="presOf" srcId="{BECFAFF0-EA3C-44DA-B560-0B8CEAD47082}" destId="{CC75CF67-8DC9-441D-B81E-317180812F96}" srcOrd="1" destOrd="0" presId="urn:microsoft.com/office/officeart/2005/8/layout/list1"/>
    <dgm:cxn modelId="{DF54649E-77D8-4B9F-A5E2-7047615397CA}" type="presOf" srcId="{93CD6CB5-1BD8-42C2-99D9-C1C047AFEA81}" destId="{972E72EE-6471-438C-9DDF-AB8F17EC32D2}" srcOrd="1" destOrd="0" presId="urn:microsoft.com/office/officeart/2005/8/layout/list1"/>
    <dgm:cxn modelId="{55A13291-2132-4641-937F-B5664B0EE218}" type="presOf" srcId="{D3ECE7FE-4AF5-4152-A0BC-892390D1DFFF}" destId="{7861A392-D777-4926-AFCF-BA9D7CA3F6FA}" srcOrd="1" destOrd="0" presId="urn:microsoft.com/office/officeart/2005/8/layout/list1"/>
    <dgm:cxn modelId="{5B793A8C-B808-4D6F-A8C5-C98F38885424}" srcId="{5175B297-106D-4A1F-8372-FFF2D76D4459}" destId="{93CD6CB5-1BD8-42C2-99D9-C1C047AFEA81}" srcOrd="5" destOrd="0" parTransId="{8019C917-F838-4E5D-BF6A-4653AEDD79A5}" sibTransId="{816ADE64-41EE-4741-860D-844602C0D833}"/>
    <dgm:cxn modelId="{D49752F4-3DC1-4703-980E-F263E3A315CC}" type="presOf" srcId="{3BE4DE30-1A69-44B5-ABB4-0FE1467B6C55}" destId="{DE9E363A-9801-4C18-BF6F-8327B6979318}" srcOrd="0" destOrd="0" presId="urn:microsoft.com/office/officeart/2005/8/layout/list1"/>
    <dgm:cxn modelId="{1ACC0078-21CC-4BA1-9ED5-62D38F090D4D}" type="presOf" srcId="{BECFAFF0-EA3C-44DA-B560-0B8CEAD47082}" destId="{7283E694-269A-4A67-BA0E-F01FC76F25D6}" srcOrd="0" destOrd="0" presId="urn:microsoft.com/office/officeart/2005/8/layout/list1"/>
    <dgm:cxn modelId="{88E8F5B3-E140-495E-99E1-EBF77A1B8D92}" type="presOf" srcId="{3BE4DE30-1A69-44B5-ABB4-0FE1467B6C55}" destId="{A73B1BD9-FFC5-45BE-ADA4-1E83062FD1C9}" srcOrd="1" destOrd="0" presId="urn:microsoft.com/office/officeart/2005/8/layout/list1"/>
    <dgm:cxn modelId="{100F5A00-E189-410E-AB44-6690C5B078AF}" type="presOf" srcId="{93CD6CB5-1BD8-42C2-99D9-C1C047AFEA81}" destId="{BAB9A8B6-F5E5-4816-85C4-401072F88B02}" srcOrd="0" destOrd="0" presId="urn:microsoft.com/office/officeart/2005/8/layout/list1"/>
    <dgm:cxn modelId="{8675677E-334F-44F4-8529-C1830F0CAE24}" type="presOf" srcId="{AC144F73-1307-4E90-9E13-45CC383B563B}" destId="{2A464D0D-3B21-436E-B96A-B143B170F47C}" srcOrd="1" destOrd="0" presId="urn:microsoft.com/office/officeart/2005/8/layout/list1"/>
    <dgm:cxn modelId="{FFADE8EB-E457-4721-A840-241DEC1CA60C}" type="presOf" srcId="{BB5324AA-CE14-4167-B251-E0AAE17CA837}" destId="{4B1CD21E-EAC3-45AF-A17A-020124BF7692}" srcOrd="1" destOrd="0" presId="urn:microsoft.com/office/officeart/2005/8/layout/list1"/>
    <dgm:cxn modelId="{30E42F9B-244D-415D-8798-0F177E9C3B51}" type="presOf" srcId="{D3ECE7FE-4AF5-4152-A0BC-892390D1DFFF}" destId="{E4BCC515-6929-4FE4-8DE4-2512C9C4EC0C}" srcOrd="0" destOrd="0" presId="urn:microsoft.com/office/officeart/2005/8/layout/list1"/>
    <dgm:cxn modelId="{439CE1BB-2667-4C2D-A5BA-A8EEDE5A85F0}" srcId="{5175B297-106D-4A1F-8372-FFF2D76D4459}" destId="{D3ECE7FE-4AF5-4152-A0BC-892390D1DFFF}" srcOrd="2" destOrd="0" parTransId="{7EA33AE2-C2A8-458B-90B5-6AB53A4D54AD}" sibTransId="{297DBB97-C457-4F77-B704-A2C467A01B50}"/>
    <dgm:cxn modelId="{D7F3C119-8DA7-4577-BECA-866A059AA5D9}" srcId="{5175B297-106D-4A1F-8372-FFF2D76D4459}" destId="{BB5324AA-CE14-4167-B251-E0AAE17CA837}" srcOrd="3" destOrd="0" parTransId="{5D726FE6-529D-4ED2-B5B6-626FB9621AAC}" sibTransId="{2079AF9C-8643-4230-A887-603134BB3EE9}"/>
    <dgm:cxn modelId="{E8070D17-627D-4E73-87EF-BE8F7E461716}" type="presOf" srcId="{AC144F73-1307-4E90-9E13-45CC383B563B}" destId="{D7B3922B-9B7B-46AD-B2B8-A6C486031325}" srcOrd="0" destOrd="0" presId="urn:microsoft.com/office/officeart/2005/8/layout/list1"/>
    <dgm:cxn modelId="{04581EA4-A578-4625-8823-EEF894560866}" type="presOf" srcId="{BB5324AA-CE14-4167-B251-E0AAE17CA837}" destId="{0890F652-39AA-446E-B28A-2F2CABCBD113}" srcOrd="0" destOrd="0" presId="urn:microsoft.com/office/officeart/2005/8/layout/list1"/>
    <dgm:cxn modelId="{43C47328-B1A2-4F68-B26F-6A5708D44006}" type="presParOf" srcId="{FA4E0B72-B516-4044-9CAA-7926C2C63A68}" destId="{204BA424-E631-4D33-BE40-E3EA9DE9FB94}" srcOrd="0" destOrd="0" presId="urn:microsoft.com/office/officeart/2005/8/layout/list1"/>
    <dgm:cxn modelId="{00E13F1C-52DA-4961-A205-5DABB720685A}" type="presParOf" srcId="{204BA424-E631-4D33-BE40-E3EA9DE9FB94}" destId="{7283E694-269A-4A67-BA0E-F01FC76F25D6}" srcOrd="0" destOrd="0" presId="urn:microsoft.com/office/officeart/2005/8/layout/list1"/>
    <dgm:cxn modelId="{552A68CA-E904-4E0E-B41E-ABC218ED69DC}" type="presParOf" srcId="{204BA424-E631-4D33-BE40-E3EA9DE9FB94}" destId="{CC75CF67-8DC9-441D-B81E-317180812F96}" srcOrd="1" destOrd="0" presId="urn:microsoft.com/office/officeart/2005/8/layout/list1"/>
    <dgm:cxn modelId="{7D8543CD-E000-438F-8A58-FB22A2B50FCA}" type="presParOf" srcId="{FA4E0B72-B516-4044-9CAA-7926C2C63A68}" destId="{1C91C205-A929-4895-A574-E0DC2ECBDB49}" srcOrd="1" destOrd="0" presId="urn:microsoft.com/office/officeart/2005/8/layout/list1"/>
    <dgm:cxn modelId="{835EE6D5-588A-43F3-898A-DCAFF9C4CC8B}" type="presParOf" srcId="{FA4E0B72-B516-4044-9CAA-7926C2C63A68}" destId="{5780FD78-3FCF-4537-A625-3E2F47F08C72}" srcOrd="2" destOrd="0" presId="urn:microsoft.com/office/officeart/2005/8/layout/list1"/>
    <dgm:cxn modelId="{DF146B06-21BE-42B9-8307-0B7834C6656A}" type="presParOf" srcId="{FA4E0B72-B516-4044-9CAA-7926C2C63A68}" destId="{7B9255E1-45BE-4278-B404-5E84E66C5CF8}" srcOrd="3" destOrd="0" presId="urn:microsoft.com/office/officeart/2005/8/layout/list1"/>
    <dgm:cxn modelId="{B0EFDE61-61AD-46F8-89E5-810AC1F0957C}" type="presParOf" srcId="{FA4E0B72-B516-4044-9CAA-7926C2C63A68}" destId="{725A55B5-109C-494D-B58B-789BD8DEBF46}" srcOrd="4" destOrd="0" presId="urn:microsoft.com/office/officeart/2005/8/layout/list1"/>
    <dgm:cxn modelId="{C4C0705E-2F86-4328-9B71-9D5B3AD61073}" type="presParOf" srcId="{725A55B5-109C-494D-B58B-789BD8DEBF46}" destId="{DE9E363A-9801-4C18-BF6F-8327B6979318}" srcOrd="0" destOrd="0" presId="urn:microsoft.com/office/officeart/2005/8/layout/list1"/>
    <dgm:cxn modelId="{17615ECD-DBD1-4909-95D1-120464868F35}" type="presParOf" srcId="{725A55B5-109C-494D-B58B-789BD8DEBF46}" destId="{A73B1BD9-FFC5-45BE-ADA4-1E83062FD1C9}" srcOrd="1" destOrd="0" presId="urn:microsoft.com/office/officeart/2005/8/layout/list1"/>
    <dgm:cxn modelId="{39B499BA-5A7E-4386-A709-BC08DA28BE42}" type="presParOf" srcId="{FA4E0B72-B516-4044-9CAA-7926C2C63A68}" destId="{3B71B180-3AA7-48CA-BC89-45C6FC4B0A14}" srcOrd="5" destOrd="0" presId="urn:microsoft.com/office/officeart/2005/8/layout/list1"/>
    <dgm:cxn modelId="{E9B918DB-2E52-4F53-AA64-488FC637D050}" type="presParOf" srcId="{FA4E0B72-B516-4044-9CAA-7926C2C63A68}" destId="{B1F48923-FDCB-43FA-BEB0-3D307B418EBB}" srcOrd="6" destOrd="0" presId="urn:microsoft.com/office/officeart/2005/8/layout/list1"/>
    <dgm:cxn modelId="{88A4B22E-7B11-4CCF-98E2-3670ABF503A9}" type="presParOf" srcId="{FA4E0B72-B516-4044-9CAA-7926C2C63A68}" destId="{0D1F6BCE-F7F6-4E61-BF75-68417507BF27}" srcOrd="7" destOrd="0" presId="urn:microsoft.com/office/officeart/2005/8/layout/list1"/>
    <dgm:cxn modelId="{10F7D0E2-AA12-4A96-BEAE-3BC4226058E0}" type="presParOf" srcId="{FA4E0B72-B516-4044-9CAA-7926C2C63A68}" destId="{699B99BE-0A8B-4536-8B4A-7CF48E2864C8}" srcOrd="8" destOrd="0" presId="urn:microsoft.com/office/officeart/2005/8/layout/list1"/>
    <dgm:cxn modelId="{9A460EBE-4580-40E1-813B-6095090F5AFF}" type="presParOf" srcId="{699B99BE-0A8B-4536-8B4A-7CF48E2864C8}" destId="{E4BCC515-6929-4FE4-8DE4-2512C9C4EC0C}" srcOrd="0" destOrd="0" presId="urn:microsoft.com/office/officeart/2005/8/layout/list1"/>
    <dgm:cxn modelId="{DD6C4518-3C92-471D-B385-7308C470B3F7}" type="presParOf" srcId="{699B99BE-0A8B-4536-8B4A-7CF48E2864C8}" destId="{7861A392-D777-4926-AFCF-BA9D7CA3F6FA}" srcOrd="1" destOrd="0" presId="urn:microsoft.com/office/officeart/2005/8/layout/list1"/>
    <dgm:cxn modelId="{540B3497-5D4B-43C2-AFBF-3D86B6E12C64}" type="presParOf" srcId="{FA4E0B72-B516-4044-9CAA-7926C2C63A68}" destId="{356BA069-1D6E-4900-B3F6-8822B9ECF0F2}" srcOrd="9" destOrd="0" presId="urn:microsoft.com/office/officeart/2005/8/layout/list1"/>
    <dgm:cxn modelId="{BBBA2B3A-C3E9-4A68-8B5D-4AB1CDAD650F}" type="presParOf" srcId="{FA4E0B72-B516-4044-9CAA-7926C2C63A68}" destId="{EFD702D6-56F1-47F0-9890-245D9B115D42}" srcOrd="10" destOrd="0" presId="urn:microsoft.com/office/officeart/2005/8/layout/list1"/>
    <dgm:cxn modelId="{3460FBB5-FB04-4AE9-8AEA-CF34CA8763F1}" type="presParOf" srcId="{FA4E0B72-B516-4044-9CAA-7926C2C63A68}" destId="{B87A4C42-BA67-4922-AA6D-52764FD6DD4E}" srcOrd="11" destOrd="0" presId="urn:microsoft.com/office/officeart/2005/8/layout/list1"/>
    <dgm:cxn modelId="{CA6DA4F8-F930-451B-8318-092800C6D28C}" type="presParOf" srcId="{FA4E0B72-B516-4044-9CAA-7926C2C63A68}" destId="{C4D6CB42-76D3-46B0-B767-257AF5EF4385}" srcOrd="12" destOrd="0" presId="urn:microsoft.com/office/officeart/2005/8/layout/list1"/>
    <dgm:cxn modelId="{4D4346DD-27E0-44E1-8B3C-055A611ECD46}" type="presParOf" srcId="{C4D6CB42-76D3-46B0-B767-257AF5EF4385}" destId="{0890F652-39AA-446E-B28A-2F2CABCBD113}" srcOrd="0" destOrd="0" presId="urn:microsoft.com/office/officeart/2005/8/layout/list1"/>
    <dgm:cxn modelId="{90DB6839-5CB5-4729-BC1B-59809E45B46C}" type="presParOf" srcId="{C4D6CB42-76D3-46B0-B767-257AF5EF4385}" destId="{4B1CD21E-EAC3-45AF-A17A-020124BF7692}" srcOrd="1" destOrd="0" presId="urn:microsoft.com/office/officeart/2005/8/layout/list1"/>
    <dgm:cxn modelId="{AACFEB63-E79E-4C00-B33B-8FB1FE1D28EB}" type="presParOf" srcId="{FA4E0B72-B516-4044-9CAA-7926C2C63A68}" destId="{A79923ED-F031-4EEF-B7EC-238A4FE2C112}" srcOrd="13" destOrd="0" presId="urn:microsoft.com/office/officeart/2005/8/layout/list1"/>
    <dgm:cxn modelId="{2464BF64-B339-421F-B758-9508E20EE61C}" type="presParOf" srcId="{FA4E0B72-B516-4044-9CAA-7926C2C63A68}" destId="{47B488EC-D1DA-4725-814C-420CDAB67B2C}" srcOrd="14" destOrd="0" presId="urn:microsoft.com/office/officeart/2005/8/layout/list1"/>
    <dgm:cxn modelId="{6DE7A9EA-8317-4823-AF2D-BD3032A81E3A}" type="presParOf" srcId="{FA4E0B72-B516-4044-9CAA-7926C2C63A68}" destId="{BE96D2A7-1835-43E2-B781-0A54D66CC38A}" srcOrd="15" destOrd="0" presId="urn:microsoft.com/office/officeart/2005/8/layout/list1"/>
    <dgm:cxn modelId="{3266282B-0405-4712-8200-313AB231379D}" type="presParOf" srcId="{FA4E0B72-B516-4044-9CAA-7926C2C63A68}" destId="{98CEAA1B-00CE-4486-A649-8649CC41B240}" srcOrd="16" destOrd="0" presId="urn:microsoft.com/office/officeart/2005/8/layout/list1"/>
    <dgm:cxn modelId="{F9679A7C-6DC1-4F0D-BDA9-F3DF0C5CE4CD}" type="presParOf" srcId="{98CEAA1B-00CE-4486-A649-8649CC41B240}" destId="{D7B3922B-9B7B-46AD-B2B8-A6C486031325}" srcOrd="0" destOrd="0" presId="urn:microsoft.com/office/officeart/2005/8/layout/list1"/>
    <dgm:cxn modelId="{892DF80E-1FDB-4CF5-83FC-1193FD0AD85B}" type="presParOf" srcId="{98CEAA1B-00CE-4486-A649-8649CC41B240}" destId="{2A464D0D-3B21-436E-B96A-B143B170F47C}" srcOrd="1" destOrd="0" presId="urn:microsoft.com/office/officeart/2005/8/layout/list1"/>
    <dgm:cxn modelId="{030EB7A6-88FB-46D3-A342-99A28F8BDAE3}" type="presParOf" srcId="{FA4E0B72-B516-4044-9CAA-7926C2C63A68}" destId="{4A3D5294-921A-45C8-BD9D-ECF91A612700}" srcOrd="17" destOrd="0" presId="urn:microsoft.com/office/officeart/2005/8/layout/list1"/>
    <dgm:cxn modelId="{718018B9-A56B-43C7-9D8D-941CB565098E}" type="presParOf" srcId="{FA4E0B72-B516-4044-9CAA-7926C2C63A68}" destId="{E498AEBD-F07F-4620-977F-CD5D299993EE}" srcOrd="18" destOrd="0" presId="urn:microsoft.com/office/officeart/2005/8/layout/list1"/>
    <dgm:cxn modelId="{92200150-1883-4AD4-85B8-09A6BC5BE707}" type="presParOf" srcId="{FA4E0B72-B516-4044-9CAA-7926C2C63A68}" destId="{73293C1C-9159-4A2C-820B-9FBA1A15B589}" srcOrd="19" destOrd="0" presId="urn:microsoft.com/office/officeart/2005/8/layout/list1"/>
    <dgm:cxn modelId="{F4C69665-FD66-4946-A9C3-DC7646FAD02C}" type="presParOf" srcId="{FA4E0B72-B516-4044-9CAA-7926C2C63A68}" destId="{17C0B157-B104-4C38-A9E8-B7FF268A9175}" srcOrd="20" destOrd="0" presId="urn:microsoft.com/office/officeart/2005/8/layout/list1"/>
    <dgm:cxn modelId="{DC68DEC1-F266-40F1-AA26-EB3E945A08CD}" type="presParOf" srcId="{17C0B157-B104-4C38-A9E8-B7FF268A9175}" destId="{BAB9A8B6-F5E5-4816-85C4-401072F88B02}" srcOrd="0" destOrd="0" presId="urn:microsoft.com/office/officeart/2005/8/layout/list1"/>
    <dgm:cxn modelId="{F381DDED-B1EF-4E32-9212-851772C1A642}" type="presParOf" srcId="{17C0B157-B104-4C38-A9E8-B7FF268A9175}" destId="{972E72EE-6471-438C-9DDF-AB8F17EC32D2}" srcOrd="1" destOrd="0" presId="urn:microsoft.com/office/officeart/2005/8/layout/list1"/>
    <dgm:cxn modelId="{E2FF181E-7BE0-4701-A8B6-530683DC060F}" type="presParOf" srcId="{FA4E0B72-B516-4044-9CAA-7926C2C63A68}" destId="{DCB46893-2210-42A2-83B6-6D4EC809D29B}" srcOrd="21" destOrd="0" presId="urn:microsoft.com/office/officeart/2005/8/layout/list1"/>
    <dgm:cxn modelId="{9F2D6A82-BC73-4DD6-B9A2-40BAEC4C2AE1}" type="presParOf" srcId="{FA4E0B72-B516-4044-9CAA-7926C2C63A68}" destId="{C12CA530-1365-4AB5-BCAE-7469933E1255}" srcOrd="2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EC23-3D08-4730-B8C1-C738D7274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953EC-70DC-4CE0-A2CE-DDC10AAF4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CFDF5-AEDC-4B9F-8297-8C4E2E7E1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589D1-BD20-43A4-BF22-D73DB7E9B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5BAE3-1D1B-48EC-BC25-CDAE95325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DC8FF-8FB4-4DFE-8E7D-6917D1650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AD378-D0B7-4D37-8723-9FB05B076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9764D-CA03-42D7-A117-C5D2AACBF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E772E-2DE5-4566-8797-5501B0841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80E0-7F51-4553-8BFA-A3B5732A8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DF047-5646-46D5-B935-227CFAD87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C36889-8695-4162-8330-51E3619C0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857375" y="2500313"/>
          <a:ext cx="51435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642942"/>
                <a:gridCol w="642942"/>
                <a:gridCol w="642942"/>
                <a:gridCol w="642942"/>
                <a:gridCol w="571504"/>
                <a:gridCol w="571504"/>
                <a:gridCol w="7858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ф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00563" y="3143250"/>
          <a:ext cx="228601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929188" y="3714750"/>
          <a:ext cx="257177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571504"/>
                <a:gridCol w="642945"/>
                <a:gridCol w="6429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643563" y="4500563"/>
          <a:ext cx="328614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91"/>
                <a:gridCol w="547691"/>
                <a:gridCol w="547691"/>
                <a:gridCol w="547691"/>
                <a:gridCol w="547691"/>
                <a:gridCol w="5476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5143500"/>
          <a:ext cx="621507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5544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/>
            </a:r>
            <a:br>
              <a:rPr lang="en-US" b="1" smtClean="0"/>
            </a:br>
            <a:r>
              <a:rPr lang="ru-RU" b="1" smtClean="0"/>
              <a:t>Рогатик пестиковый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20483" name="Picture 4" descr="525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472" y="1643050"/>
            <a:ext cx="3786214" cy="45005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765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Растёт обычно среди зелёных мхов в лиственных и смешанных лесах, в увлажнённых местах. Встречается в Краснодарском крае.</a:t>
            </a:r>
            <a:r>
              <a:rPr lang="en-US" smtClean="0"/>
              <a:t> </a:t>
            </a:r>
          </a:p>
          <a:p>
            <a:pPr>
              <a:buFontTx/>
              <a:buNone/>
            </a:pPr>
            <a:r>
              <a:rPr lang="en-US" smtClean="0"/>
              <a:t>   </a:t>
            </a:r>
            <a:r>
              <a:rPr lang="ru-RU" smtClean="0"/>
              <a:t>При надавливании краснеет.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Решеточник красный</a:t>
            </a:r>
          </a:p>
        </p:txBody>
      </p:sp>
      <p:pic>
        <p:nvPicPr>
          <p:cNvPr id="22531" name="Picture 4" descr="524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8" y="1500174"/>
            <a:ext cx="4214842" cy="46434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970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Растёт одиночно в широколиственных лесах. Плодоносит в июне-июле. Имеет резкий неприятный запах. Редко встречается в Краснодарском крае в районе Горячего Ключа.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Паутинник фиолетовый</a:t>
            </a:r>
            <a:r>
              <a:rPr lang="ru-RU" smtClean="0"/>
              <a:t> </a:t>
            </a:r>
          </a:p>
        </p:txBody>
      </p:sp>
      <p:pic>
        <p:nvPicPr>
          <p:cNvPr id="21507" name="Picture 4" descr="526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571612"/>
            <a:ext cx="4143404" cy="44291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867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Растёт под елью, сосной, берёзой, дубом. Плодоносит в августе- октябре.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Шишкогриб хлопьеножковый</a:t>
            </a:r>
          </a:p>
        </p:txBody>
      </p:sp>
      <p:pic>
        <p:nvPicPr>
          <p:cNvPr id="23555" name="Picture 4" descr="532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1357298"/>
            <a:ext cx="4143404" cy="49292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072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Растёт в лиственных и смешанных лесах. Встречается редко одиночно в Краснодарском крае. Созревает в июле-сентябре. Съедобен.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Грифола курчавая, гриб-баран</a:t>
            </a:r>
          </a:p>
        </p:txBody>
      </p:sp>
      <p:pic>
        <p:nvPicPr>
          <p:cNvPr id="4" name="Содержимое 3" descr="D:\школа\Красная книга России\Красная Книга России4.files\518.jpg">
            <a:hlinkClick r:id="rId2" action="ppaction://hlinksldjump"/>
          </p:cNvPr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1500174"/>
            <a:ext cx="4000528" cy="48577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1748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038600" cy="4768850"/>
          </a:xfrm>
        </p:spPr>
        <p:txBody>
          <a:bodyPr/>
          <a:lstStyle/>
          <a:p>
            <a:r>
              <a:rPr lang="ru-RU" smtClean="0"/>
              <a:t>Растёт у основания старых деревьев дуба, каштана, бука,в заповедных широлиственных лесах единичными экземплярами. Обладает приятным запахом ореха. В молодом возрасте съедобен.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Сетконоска сдвоенная</a:t>
            </a:r>
          </a:p>
        </p:txBody>
      </p:sp>
      <p:pic>
        <p:nvPicPr>
          <p:cNvPr id="4" name="Содержимое 3" descr="D:\школа\Красная книга России\Красная Книга России7.files\528.jpg">
            <a:hlinkClick r:id="rId2" action="ppaction://hlinksldjump"/>
          </p:cNvPr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472" y="1500174"/>
            <a:ext cx="3857652" cy="47149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2772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Растёт в лиственных лесах, на почве богатой гумусом.  Встречается одиночно или группами в июле-сентябре.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00250" y="357188"/>
            <a:ext cx="5072063" cy="135731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Грибы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143250" y="1857375"/>
            <a:ext cx="500063" cy="1143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429250" y="1857375"/>
            <a:ext cx="500063" cy="1143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28625" y="2928938"/>
            <a:ext cx="3714750" cy="14287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съедобные</a:t>
            </a:r>
          </a:p>
        </p:txBody>
      </p:sp>
      <p:sp>
        <p:nvSpPr>
          <p:cNvPr id="8" name="Овал 7"/>
          <p:cNvSpPr/>
          <p:nvPr/>
        </p:nvSpPr>
        <p:spPr>
          <a:xfrm>
            <a:off x="4500563" y="3071813"/>
            <a:ext cx="3929062" cy="1357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несъедобные</a:t>
            </a:r>
          </a:p>
        </p:txBody>
      </p:sp>
      <p:sp>
        <p:nvSpPr>
          <p:cNvPr id="9" name="Овал 8"/>
          <p:cNvSpPr/>
          <p:nvPr/>
        </p:nvSpPr>
        <p:spPr>
          <a:xfrm>
            <a:off x="4929188" y="5143500"/>
            <a:ext cx="3071812" cy="1071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Ядовитые 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6429375" y="4500563"/>
            <a:ext cx="214313" cy="5715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 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33CC33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mtClean="0"/>
              <a:t>БЕЛЫЙ ГРИБ</a:t>
            </a:r>
          </a:p>
        </p:txBody>
      </p:sp>
      <p:sp>
        <p:nvSpPr>
          <p:cNvPr id="13316" name="Rectangle 8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</a:rPr>
              <a:t>ЖЕЛЧНЫЙ ГРИБ</a:t>
            </a:r>
          </a:p>
        </p:txBody>
      </p:sp>
      <p:pic>
        <p:nvPicPr>
          <p:cNvPr id="13317" name="Picture 9" descr="ГРИБ БЕЛ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36838"/>
            <a:ext cx="38163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7" descr="Желчный гри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500"/>
            <a:ext cx="40719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33CC33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mtClean="0"/>
              <a:t>ОПЁНОК ОСЕННИЙ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</a:rPr>
              <a:t>ЛОЖНООПЁНОК</a:t>
            </a:r>
          </a:p>
        </p:txBody>
      </p:sp>
      <p:pic>
        <p:nvPicPr>
          <p:cNvPr id="14341" name="Picture 7" descr="ОПЁНОК ОСЕН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781300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ОПЁНОК ЛОЖ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81300"/>
            <a:ext cx="4321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33CC33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mtClean="0"/>
              <a:t>ШАМПИНЬОН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</a:rPr>
              <a:t>БЛЕДНАЯ ПОГАНКА</a:t>
            </a:r>
          </a:p>
        </p:txBody>
      </p:sp>
      <p:pic>
        <p:nvPicPr>
          <p:cNvPr id="15365" name="Picture 8" descr="ПОГАНКА БЛЕД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708275"/>
            <a:ext cx="3675062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ШАМПИНЬОН ПОЛЕВ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636838"/>
            <a:ext cx="364966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857375" y="2500313"/>
          <a:ext cx="514353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642942"/>
                <a:gridCol w="642942"/>
                <a:gridCol w="642942"/>
                <a:gridCol w="642942"/>
                <a:gridCol w="571504"/>
                <a:gridCol w="571504"/>
                <a:gridCol w="7858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ф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00563" y="3143250"/>
          <a:ext cx="228601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929188" y="3714750"/>
          <a:ext cx="257177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571504"/>
                <a:gridCol w="642945"/>
                <a:gridCol w="6429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643563" y="4500563"/>
          <a:ext cx="328614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91"/>
                <a:gridCol w="547691"/>
                <a:gridCol w="547691"/>
                <a:gridCol w="547691"/>
                <a:gridCol w="547691"/>
                <a:gridCol w="5476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5143500"/>
          <a:ext cx="621507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5544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Съедобные грибы</a:t>
            </a:r>
          </a:p>
        </p:txBody>
      </p:sp>
      <p:pic>
        <p:nvPicPr>
          <p:cNvPr id="16387" name="Picture 2" descr="D:\школа\прасол\gr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428750"/>
            <a:ext cx="8501062" cy="5000625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Несъедобные грибы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желчный гриб           ложные опята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мухомор               бледная поганка</a:t>
            </a:r>
          </a:p>
        </p:txBody>
      </p:sp>
      <p:pic>
        <p:nvPicPr>
          <p:cNvPr id="17412" name="Рисунок 7" descr="Желчный гри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143125"/>
            <a:ext cx="12858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4" descr="mhtml:file://D:\школа\Лесничество%20Маленького%20Острова%20Мухомор%20красный.mht!http://playland.ru/Pics/forestry/muhom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572000"/>
            <a:ext cx="14049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ОПЁНОК ЛОЖ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2214563"/>
            <a:ext cx="1143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ПОГАНКА БЛЕДНА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4643438"/>
            <a:ext cx="1317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«Найди лишний гриб»</a:t>
            </a:r>
          </a:p>
        </p:txBody>
      </p:sp>
      <p:pic>
        <p:nvPicPr>
          <p:cNvPr id="20483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16200000">
            <a:off x="2035969" y="-321469"/>
            <a:ext cx="5000625" cy="8501063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Правила сбора грибов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0" y="1412875"/>
            <a:ext cx="5000625" cy="3159125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B050"/>
                </a:solidFill>
              </a:rPr>
              <a:t>Собирай только те грибы, </a:t>
            </a:r>
          </a:p>
          <a:p>
            <a:pPr algn="ctr"/>
            <a:r>
              <a:rPr lang="ru-RU" b="1">
                <a:solidFill>
                  <a:srgbClr val="00B050"/>
                </a:solidFill>
              </a:rPr>
              <a:t>которые хорошо знаешь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258888" y="2420938"/>
            <a:ext cx="3013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4500563" y="1341438"/>
            <a:ext cx="4429125" cy="295275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не разрывай и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не раскидывай мох и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листву в сторону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5364163" y="2349500"/>
            <a:ext cx="223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1714500" y="4214813"/>
            <a:ext cx="5183188" cy="2354262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B050"/>
                </a:solidFill>
              </a:rPr>
              <a:t>лучше срезать </a:t>
            </a:r>
          </a:p>
          <a:p>
            <a:pPr algn="ctr"/>
            <a:r>
              <a:rPr lang="ru-RU" b="1">
                <a:solidFill>
                  <a:srgbClr val="00B050"/>
                </a:solidFill>
              </a:rPr>
              <a:t>грибы ножиком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2987675" y="5032375"/>
            <a:ext cx="2952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1" grpId="0" animBg="1"/>
      <p:bldP spid="112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714375" y="3643313"/>
            <a:ext cx="3743325" cy="252095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не надо брать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 старые грибы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547813" y="4221163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286125" y="1000125"/>
            <a:ext cx="5715000" cy="3292475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не надо собирать грибы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возле шоссейных дорог,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предприятий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5580063" y="2513013"/>
            <a:ext cx="2160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Какое высказывание верное?</a:t>
            </a:r>
          </a:p>
        </p:txBody>
      </p:sp>
      <p:sp>
        <p:nvSpPr>
          <p:cNvPr id="102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smtClean="0"/>
              <a:t>Ядовитые грибы не нужны.</a:t>
            </a:r>
          </a:p>
          <a:p>
            <a:r>
              <a:rPr lang="ru-RU" smtClean="0"/>
              <a:t>Ядовитые грибы  в лесу надо уничтожать.</a:t>
            </a:r>
          </a:p>
          <a:p>
            <a:r>
              <a:rPr lang="ru-RU" smtClean="0"/>
              <a:t>В лесу нужны все грибы: съедобные и несъедобные.</a:t>
            </a:r>
          </a:p>
          <a:p>
            <a:r>
              <a:rPr lang="ru-RU" smtClean="0"/>
              <a:t>Грибами</a:t>
            </a:r>
            <a:r>
              <a:rPr lang="en-US" smtClean="0"/>
              <a:t> </a:t>
            </a:r>
            <a:r>
              <a:rPr lang="ru-RU" smtClean="0"/>
              <a:t>питаются и  лечатся животные.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Формула" r:id="rId3" imgW="114120" imgH="215640" progId="Equation.3">
              <p:embed/>
            </p:oleObj>
          </a:graphicData>
        </a:graphic>
      </p:graphicFrame>
      <p:pic>
        <p:nvPicPr>
          <p:cNvPr id="1029" name="Picture 11" descr="вопрос 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1643063"/>
            <a:ext cx="11604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smtClean="0"/>
              <a:t>Грибы  - это растения.</a:t>
            </a:r>
          </a:p>
          <a:p>
            <a:r>
              <a:rPr lang="ru-RU" smtClean="0"/>
              <a:t>Самый ядовитый гриб – мухомор?</a:t>
            </a:r>
          </a:p>
          <a:p>
            <a:r>
              <a:rPr lang="ru-RU" smtClean="0"/>
              <a:t>Может ли гриб вырасти на дереве?</a:t>
            </a:r>
          </a:p>
          <a:p>
            <a:r>
              <a:rPr lang="ru-RU" smtClean="0"/>
              <a:t>Грибы аккуратно срезают ножом, чтобы не повредить грибницу.</a:t>
            </a:r>
          </a:p>
          <a:p>
            <a:endParaRPr lang="ru-RU" smtClean="0"/>
          </a:p>
        </p:txBody>
      </p:sp>
      <p:pic>
        <p:nvPicPr>
          <p:cNvPr id="21508" name="Picture 11" descr="вопрос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285750"/>
            <a:ext cx="11604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тест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smtClean="0"/>
              <a:t>1. К съедобным грибам относится: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r>
              <a:rPr lang="ru-RU" smtClean="0"/>
              <a:t>А) белый гриб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r>
              <a:rPr lang="ru-RU" smtClean="0"/>
              <a:t>Б) бледная поганка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r>
              <a:rPr lang="ru-RU" smtClean="0"/>
              <a:t>В)опята</a:t>
            </a: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22532" name="Picture 9" descr="ГРИБ БЕЛ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2500313"/>
            <a:ext cx="927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ПОГАНКА БЛЕДН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571875"/>
            <a:ext cx="10001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ОПЁНОК ОСЕНН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4857750"/>
            <a:ext cx="107156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smtClean="0"/>
              <a:t>2. К несъедобным грибам относятся: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r>
              <a:rPr lang="ru-RU" smtClean="0"/>
              <a:t>А) маслята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r>
              <a:rPr lang="ru-RU" smtClean="0"/>
              <a:t>Б) ложные опята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r>
              <a:rPr lang="ru-RU" smtClean="0"/>
              <a:t>В) цезарский гриб</a:t>
            </a:r>
          </a:p>
          <a:p>
            <a:endParaRPr lang="ru-RU" smtClean="0"/>
          </a:p>
        </p:txBody>
      </p:sp>
      <p:pic>
        <p:nvPicPr>
          <p:cNvPr id="23556" name="Рисунок 3" descr="mhtml:file://D:\школа\Лесничество%20Маленького%20Острова%20Масленок,%20масленок%20поздний,%20масленок%20желтый,%20маслуха,%20маслюк,%20желтик,%20чалыш.mht!http://playland.ru/Pics/forestry/masle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4288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4" descr="mhtml:file://D:\школа\Лесничество%20Маленького%20Острова%20Опенок%20ложный.mht!http://playland.ru/Pics/forestry/openoklozh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714750"/>
            <a:ext cx="1214438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6" descr="Кесарев (цезарский) гри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5286375"/>
            <a:ext cx="9715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/>
              <a:t>3. </a:t>
            </a:r>
            <a:r>
              <a:rPr lang="ru-RU" b="1" smtClean="0"/>
              <a:t>Какой  гриб самый  ядовитый?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r>
              <a:rPr lang="ru-RU" smtClean="0"/>
              <a:t>А) бледная поганка</a:t>
            </a:r>
          </a:p>
          <a:p>
            <a:pPr>
              <a:buFontTx/>
              <a:buNone/>
            </a:pPr>
            <a:r>
              <a:rPr lang="ru-RU" smtClean="0"/>
              <a:t>Б) ложные опята</a:t>
            </a:r>
          </a:p>
          <a:p>
            <a:pPr>
              <a:buFontTx/>
              <a:buNone/>
            </a:pPr>
            <a:r>
              <a:rPr lang="ru-RU" smtClean="0"/>
              <a:t>В) мухомор</a:t>
            </a:r>
          </a:p>
          <a:p>
            <a:pPr>
              <a:buFontTx/>
              <a:buNone/>
            </a:pPr>
            <a:r>
              <a:rPr lang="ru-RU" smtClean="0"/>
              <a:t>Г) желчный гриб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ТЕМА: «ЦАРСТВО ГРИБОВ»</a:t>
            </a:r>
          </a:p>
        </p:txBody>
      </p:sp>
      <p:pic>
        <p:nvPicPr>
          <p:cNvPr id="5123" name="Рисунок 4" descr="D:\школа\прасол\grib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25"/>
            <a:ext cx="9144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Любопытные факты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Быстрее всех растёт подберёзовик – по 4-5 см в сутки.</a:t>
            </a:r>
          </a:p>
          <a:p>
            <a:pPr eaLnBrk="1" hangingPunct="1"/>
            <a:r>
              <a:rPr lang="ru-RU" smtClean="0"/>
              <a:t>Во время ВОВ медсёстры собирали грибы трутовики – они успешно заменяли вату.</a:t>
            </a:r>
          </a:p>
          <a:p>
            <a:pPr eaLnBrk="1" hangingPunct="1"/>
            <a:r>
              <a:rPr lang="ru-RU" smtClean="0"/>
              <a:t>Из плесневых грибов изготавливают лекарства, которыми мы лечимся: антибиотики.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загадки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1643063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он в лесу стоял,</a:t>
            </a:r>
          </a:p>
          <a:p>
            <a:pPr>
              <a:buFontTx/>
              <a:buNone/>
            </a:pPr>
            <a:r>
              <a:rPr lang="ru-RU" smtClean="0"/>
              <a:t>никто его не брал-</a:t>
            </a:r>
          </a:p>
          <a:p>
            <a:pPr>
              <a:buFontTx/>
              <a:buNone/>
            </a:pPr>
            <a:r>
              <a:rPr lang="ru-RU" smtClean="0"/>
              <a:t>в красной шапке</a:t>
            </a:r>
          </a:p>
          <a:p>
            <a:pPr>
              <a:buFontTx/>
              <a:buNone/>
            </a:pPr>
            <a:r>
              <a:rPr lang="ru-RU" smtClean="0"/>
              <a:t>модной, </a:t>
            </a:r>
          </a:p>
          <a:p>
            <a:pPr>
              <a:buFontTx/>
              <a:buNone/>
            </a:pPr>
            <a:r>
              <a:rPr lang="ru-RU" smtClean="0"/>
              <a:t>никуда не годной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          мухомор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стоит в шапке дед.</a:t>
            </a:r>
          </a:p>
          <a:p>
            <a:pPr>
              <a:buFontTx/>
              <a:buNone/>
            </a:pPr>
            <a:r>
              <a:rPr lang="ru-RU" smtClean="0"/>
              <a:t>дождя давно нет,</a:t>
            </a:r>
          </a:p>
          <a:p>
            <a:pPr>
              <a:buFontTx/>
              <a:buNone/>
            </a:pPr>
            <a:r>
              <a:rPr lang="ru-RU" smtClean="0"/>
              <a:t>а шапка мокра,</a:t>
            </a:r>
          </a:p>
          <a:p>
            <a:pPr>
              <a:buFontTx/>
              <a:buNone/>
            </a:pPr>
            <a:r>
              <a:rPr lang="ru-RU" smtClean="0"/>
              <a:t>как рыбья икра.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              маслёнок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рыжие ушки,</a:t>
            </a:r>
          </a:p>
          <a:p>
            <a:pPr>
              <a:buFontTx/>
              <a:buNone/>
            </a:pPr>
            <a:r>
              <a:rPr lang="ru-RU" smtClean="0"/>
              <a:t>лысые макушки</a:t>
            </a:r>
          </a:p>
          <a:p>
            <a:pPr>
              <a:buFontTx/>
              <a:buNone/>
            </a:pPr>
            <a:r>
              <a:rPr lang="ru-RU" smtClean="0"/>
              <a:t>в траве лежат – </a:t>
            </a:r>
          </a:p>
          <a:p>
            <a:pPr>
              <a:buFontTx/>
              <a:buNone/>
            </a:pPr>
            <a:r>
              <a:rPr lang="ru-RU" smtClean="0"/>
              <a:t>для маленьких ежат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               лисички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71625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что за ребятки на пеньках</a:t>
            </a:r>
          </a:p>
          <a:p>
            <a:pPr>
              <a:buFontTx/>
              <a:buNone/>
            </a:pPr>
            <a:r>
              <a:rPr lang="ru-RU" smtClean="0"/>
              <a:t>столпились тесной кучкой?</a:t>
            </a:r>
          </a:p>
          <a:p>
            <a:pPr>
              <a:buFontTx/>
              <a:buNone/>
            </a:pPr>
            <a:r>
              <a:rPr lang="ru-RU" smtClean="0"/>
              <a:t>и держат зонтики в руках,</a:t>
            </a:r>
          </a:p>
          <a:p>
            <a:pPr>
              <a:buFontTx/>
              <a:buNone/>
            </a:pPr>
            <a:r>
              <a:rPr lang="ru-RU" smtClean="0"/>
              <a:t>застигнутые тучкой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                 опята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В шляпках разноцветных,</a:t>
            </a:r>
          </a:p>
          <a:p>
            <a:pPr>
              <a:buFontTx/>
              <a:buNone/>
            </a:pPr>
            <a:r>
              <a:rPr lang="ru-RU" smtClean="0"/>
              <a:t>Издали заметных.</a:t>
            </a:r>
          </a:p>
          <a:p>
            <a:pPr>
              <a:buFontTx/>
              <a:buNone/>
            </a:pPr>
            <a:r>
              <a:rPr lang="ru-RU" smtClean="0"/>
              <a:t>Собирай, не мешкай, </a:t>
            </a:r>
          </a:p>
          <a:p>
            <a:pPr>
              <a:buFontTx/>
              <a:buNone/>
            </a:pPr>
            <a:r>
              <a:rPr lang="ru-RU" smtClean="0"/>
              <a:t>Это….</a:t>
            </a:r>
          </a:p>
          <a:p>
            <a:pPr>
              <a:buFontTx/>
              <a:buNone/>
            </a:pPr>
            <a:r>
              <a:rPr lang="ru-RU" smtClean="0">
                <a:solidFill>
                  <a:srgbClr val="FF0000"/>
                </a:solidFill>
              </a:rPr>
              <a:t>              </a:t>
            </a:r>
            <a:r>
              <a:rPr lang="ru-RU" b="1" smtClean="0">
                <a:solidFill>
                  <a:srgbClr val="FF0000"/>
                </a:solidFill>
              </a:rPr>
              <a:t>сыроежки</a:t>
            </a:r>
          </a:p>
        </p:txBody>
      </p:sp>
      <p:sp>
        <p:nvSpPr>
          <p:cNvPr id="3584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Не спорю, не белый.</a:t>
            </a:r>
          </a:p>
          <a:p>
            <a:pPr>
              <a:buFontTx/>
              <a:buNone/>
            </a:pPr>
            <a:r>
              <a:rPr lang="ru-RU" smtClean="0"/>
              <a:t>Я братцы, попроще.</a:t>
            </a:r>
          </a:p>
          <a:p>
            <a:pPr>
              <a:buFontTx/>
              <a:buNone/>
            </a:pPr>
            <a:r>
              <a:rPr lang="ru-RU" smtClean="0"/>
              <a:t>Расту я обычно в берёзовой роще.</a:t>
            </a:r>
          </a:p>
          <a:p>
            <a:pPr>
              <a:buFontTx/>
              <a:buNone/>
            </a:pPr>
            <a:r>
              <a:rPr lang="ru-RU" smtClean="0"/>
              <a:t>                                            </a:t>
            </a:r>
            <a:r>
              <a:rPr lang="ru-RU" b="1" smtClean="0">
                <a:solidFill>
                  <a:srgbClr val="FF0000"/>
                </a:solidFill>
              </a:rPr>
              <a:t>подберёзовик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Содержимое 3" descr="D:\школа\прасол\Untitled-Scanned-0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0" y="285750"/>
            <a:ext cx="40719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/>
              <a:t>СПАСИБО ЗА УРОК!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Познакомимся: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 dirty="0" smtClean="0"/>
          </a:p>
          <a:p>
            <a:r>
              <a:rPr lang="ru-RU" dirty="0" smtClean="0"/>
              <a:t>со строением грибов;</a:t>
            </a:r>
          </a:p>
          <a:p>
            <a:r>
              <a:rPr lang="ru-RU" dirty="0" smtClean="0"/>
              <a:t>с разнообразием грибов;</a:t>
            </a:r>
          </a:p>
          <a:p>
            <a:r>
              <a:rPr lang="ru-RU" dirty="0" smtClean="0"/>
              <a:t>с отличительными признаками;</a:t>
            </a:r>
          </a:p>
          <a:p>
            <a:r>
              <a:rPr lang="ru-RU" dirty="0" smtClean="0"/>
              <a:t>с правилами сбора грибов.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Почему грибы выделены в отдельное царство?</a:t>
            </a:r>
            <a:endParaRPr lang="ru-RU" sz="1000" b="1" smtClean="0"/>
          </a:p>
        </p:txBody>
      </p:sp>
      <p:pic>
        <p:nvPicPr>
          <p:cNvPr id="7171" name="Содержимое 4" descr="Белый гриб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2143125"/>
            <a:ext cx="2000250" cy="2571750"/>
          </a:xfrm>
        </p:spPr>
      </p:pic>
      <p:pic>
        <p:nvPicPr>
          <p:cNvPr id="7172" name="Рисунок 5" descr="Кесарев (цезарский) гри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1785938"/>
            <a:ext cx="185737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" descr="ГРИБ ЖЕЛЧ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3786188"/>
            <a:ext cx="2070100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строение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28775"/>
            <a:ext cx="40386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ru-RU" smtClean="0"/>
              <a:t>Шляпка</a:t>
            </a:r>
          </a:p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r>
              <a:rPr lang="ru-RU" smtClean="0"/>
              <a:t>Ножка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r>
              <a:rPr lang="ru-RU" smtClean="0"/>
              <a:t>Грибница </a:t>
            </a:r>
            <a:endParaRPr lang="ru-RU" sz="1000" smtClean="0"/>
          </a:p>
        </p:txBody>
      </p:sp>
      <p:pic>
        <p:nvPicPr>
          <p:cNvPr id="8197" name="Picture 10" descr="Внешний вид шляпочного гриба&#10;а - мицелий (в почве); &#10;б - плодовые тел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428750"/>
            <a:ext cx="30241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Line 11"/>
          <p:cNvSpPr>
            <a:spLocks noChangeShapeType="1"/>
          </p:cNvSpPr>
          <p:nvPr/>
        </p:nvSpPr>
        <p:spPr bwMode="auto">
          <a:xfrm>
            <a:off x="4000500" y="22145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3924300" y="37163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13"/>
          <p:cNvSpPr>
            <a:spLocks noChangeShapeType="1"/>
          </p:cNvSpPr>
          <p:nvPr/>
        </p:nvSpPr>
        <p:spPr bwMode="auto">
          <a:xfrm>
            <a:off x="3995738" y="53736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Значение грибов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" y="1500188"/>
            <a:ext cx="3357563" cy="2143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Грибы тесно связаны с деревьями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3500" y="1500188"/>
            <a:ext cx="3500438" cy="2214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Грибами питаются и лечатся многие лесные животные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86063" y="3786188"/>
            <a:ext cx="3429000" cy="278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Грибы перерабатывают растительный мусор в лесу: разрушают поваленные деревья, упавшие </a:t>
            </a:r>
            <a:r>
              <a:rPr lang="ru-RU" sz="2400" err="1">
                <a:solidFill>
                  <a:schemeClr val="tx1"/>
                </a:solidFill>
              </a:rPr>
              <a:t>сучья</a:t>
            </a:r>
            <a:r>
              <a:rPr lang="ru-RU" sz="2400">
                <a:solidFill>
                  <a:schemeClr val="tx1"/>
                </a:solidFill>
              </a:rPr>
              <a:t>, листву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algn="ctr"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ГРИБЫ – БОГАТСТВО ЛЕСА.</a:t>
            </a:r>
          </a:p>
          <a:p>
            <a:pPr algn="ctr" eaLnBrk="1" hangingPunct="1"/>
            <a:endParaRPr lang="ru-RU" sz="4000" b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ОТНОСИСЬ К НИМ БЕРЕЖНО!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 </a:t>
            </a:r>
            <a:r>
              <a:rPr lang="ru-RU" b="1" smtClean="0">
                <a:solidFill>
                  <a:srgbClr val="FFFF00"/>
                </a:solidFill>
              </a:rPr>
              <a:t>КРАСНАЯ КНИГА РОССИИ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b="1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ru-RU" b="1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ru-RU" sz="4800" b="1" i="1" smtClean="0">
              <a:solidFill>
                <a:srgbClr val="FFFF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714488"/>
          <a:ext cx="609600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596</TotalTime>
  <Words>642</Words>
  <Application>Microsoft Office PowerPoint</Application>
  <PresentationFormat>Экран (4:3)</PresentationFormat>
  <Paragraphs>225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Оформление по умолчанию</vt:lpstr>
      <vt:lpstr>Формула</vt:lpstr>
      <vt:lpstr>Слайд 1</vt:lpstr>
      <vt:lpstr>Слайд 2</vt:lpstr>
      <vt:lpstr>ТЕМА: «ЦАРСТВО ГРИБОВ»</vt:lpstr>
      <vt:lpstr>Познакомимся:</vt:lpstr>
      <vt:lpstr>Почему грибы выделены в отдельное царство?</vt:lpstr>
      <vt:lpstr>строение</vt:lpstr>
      <vt:lpstr>Значение грибов</vt:lpstr>
      <vt:lpstr>Слайд 8</vt:lpstr>
      <vt:lpstr> КРАСНАЯ КНИГА РОССИИ</vt:lpstr>
      <vt:lpstr> Рогатик пестиковый </vt:lpstr>
      <vt:lpstr>Решеточник красный</vt:lpstr>
      <vt:lpstr>Паутинник фиолетовый </vt:lpstr>
      <vt:lpstr>Шишкогриб хлопьеножковый</vt:lpstr>
      <vt:lpstr>Грифола курчавая, гриб-баран</vt:lpstr>
      <vt:lpstr>Сетконоска сдвоенная</vt:lpstr>
      <vt:lpstr>Слайд 16</vt:lpstr>
      <vt:lpstr> </vt:lpstr>
      <vt:lpstr>Слайд 18</vt:lpstr>
      <vt:lpstr>Слайд 19</vt:lpstr>
      <vt:lpstr>Съедобные грибы</vt:lpstr>
      <vt:lpstr>Несъедобные грибы</vt:lpstr>
      <vt:lpstr>«Найди лишний гриб»</vt:lpstr>
      <vt:lpstr>Правила сбора грибов</vt:lpstr>
      <vt:lpstr>Слайд 24</vt:lpstr>
      <vt:lpstr>Какое высказывание верное?</vt:lpstr>
      <vt:lpstr>Слайд 26</vt:lpstr>
      <vt:lpstr>тест</vt:lpstr>
      <vt:lpstr>Слайд 28</vt:lpstr>
      <vt:lpstr>Слайд 29</vt:lpstr>
      <vt:lpstr>Любопытные факты</vt:lpstr>
      <vt:lpstr>загадки</vt:lpstr>
      <vt:lpstr>Слайд 32</vt:lpstr>
      <vt:lpstr>Слайд 33</vt:lpstr>
      <vt:lpstr>Слайд 34</vt:lpstr>
    </vt:vector>
  </TitlesOfParts>
  <Company>Домашний компьютер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ЦАРСТВО ГРИБОВ</dc:title>
  <dc:creator>User</dc:creator>
  <cp:lastModifiedBy>home</cp:lastModifiedBy>
  <cp:revision>84</cp:revision>
  <dcterms:created xsi:type="dcterms:W3CDTF">2007-09-18T13:50:16Z</dcterms:created>
  <dcterms:modified xsi:type="dcterms:W3CDTF">2007-12-21T14:47:27Z</dcterms:modified>
</cp:coreProperties>
</file>