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2E8EF75-332A-42E8-A846-8D1C30AC9D1A}" type="datetimeFigureOut">
              <a:rPr lang="ru-RU" smtClean="0"/>
              <a:t>03.01.2008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5A1D5C3-1AFE-4482-91BA-143B111A8D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2920" y="2214554"/>
            <a:ext cx="818388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Тема урока: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 smtClean="0"/>
              <a:t>Пространственные фигуры и их изображение</a:t>
            </a:r>
            <a:endParaRPr lang="ru-RU" sz="5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300798"/>
          </a:xfrm>
        </p:spPr>
        <p:txBody>
          <a:bodyPr>
            <a:noAutofit/>
          </a:bodyPr>
          <a:lstStyle/>
          <a:p>
            <a:r>
              <a:rPr lang="ru-RU" sz="2800" dirty="0" smtClean="0"/>
              <a:t>Задачи урока:</a:t>
            </a:r>
            <a:br>
              <a:rPr lang="ru-RU" sz="2800" dirty="0" smtClean="0"/>
            </a:br>
            <a:r>
              <a:rPr lang="ru-RU" sz="2800" dirty="0" smtClean="0"/>
              <a:t>1. Рассмотреть и проанализировать готовый чертеж.</a:t>
            </a:r>
            <a:br>
              <a:rPr lang="ru-RU" sz="2800" dirty="0" smtClean="0"/>
            </a:br>
            <a:r>
              <a:rPr lang="ru-RU" sz="2800" dirty="0" smtClean="0"/>
              <a:t>2. Рассмотреть простейшие геометрические тела, вывести правила их изображения, начертить их.</a:t>
            </a:r>
            <a:br>
              <a:rPr lang="ru-RU" sz="2800" dirty="0" smtClean="0"/>
            </a:br>
            <a:r>
              <a:rPr lang="ru-RU" sz="2800" dirty="0" smtClean="0"/>
              <a:t>3. Применить свои знания для самостоятельного построения.</a:t>
            </a:r>
            <a:br>
              <a:rPr lang="ru-RU" sz="2800" dirty="0" smtClean="0"/>
            </a:br>
            <a:r>
              <a:rPr lang="ru-RU" sz="2800" dirty="0" smtClean="0"/>
              <a:t>4. Ознакомиться с понятием сечения.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Какая фигура изображена?</a:t>
            </a:r>
            <a:endParaRPr lang="ru-RU" dirty="0"/>
          </a:p>
        </p:txBody>
      </p:sp>
      <p:pic>
        <p:nvPicPr>
          <p:cNvPr id="1026" name="Picture 2" descr="D:\рисунок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214422"/>
            <a:ext cx="4071966" cy="34272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Треугольная пирамида</a:t>
            </a:r>
            <a:endParaRPr lang="ru-RU" dirty="0"/>
          </a:p>
        </p:txBody>
      </p:sp>
      <p:pic>
        <p:nvPicPr>
          <p:cNvPr id="2050" name="Picture 2" descr="D:\рисунок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000108"/>
            <a:ext cx="4429156" cy="3643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Линии, которые на обычном рисунке не видны, чертим пунктирной линией.</a:t>
            </a:r>
            <a:endParaRPr lang="ru-RU" sz="3200" dirty="0"/>
          </a:p>
        </p:txBody>
      </p:sp>
      <p:pic>
        <p:nvPicPr>
          <p:cNvPr id="3074" name="Picture 2" descr="D:\рисунок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4347" y="1223581"/>
            <a:ext cx="6181344" cy="2801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2920" y="3714752"/>
            <a:ext cx="8183880" cy="1643074"/>
          </a:xfrm>
        </p:spPr>
        <p:txBody>
          <a:bodyPr>
            <a:noAutofit/>
          </a:bodyPr>
          <a:lstStyle/>
          <a:p>
            <a:r>
              <a:rPr lang="ru-RU" dirty="0" smtClean="0"/>
              <a:t>Свойства проекции: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Сохраняется параллельность прямых.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Проекцией середины отрезка является середина его проекции.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Сечения цилиндра: окружность, эллипс и часть эллипса.</a:t>
            </a:r>
            <a:endParaRPr lang="ru-RU" dirty="0"/>
          </a:p>
        </p:txBody>
      </p:sp>
      <p:pic>
        <p:nvPicPr>
          <p:cNvPr id="4098" name="Picture 2" descr="D:\рисунок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7589"/>
            <a:ext cx="6715172" cy="267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Сечения конуса: окружность, эллипс и часть эллипса.</a:t>
            </a:r>
            <a:endParaRPr lang="ru-RU" dirty="0"/>
          </a:p>
        </p:txBody>
      </p:sp>
      <p:pic>
        <p:nvPicPr>
          <p:cNvPr id="5122" name="Picture 2" descr="D:\рисунок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87588"/>
            <a:ext cx="6500858" cy="2927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86322"/>
            <a:ext cx="818388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Сечения пирамиды: многоугольники</a:t>
            </a:r>
            <a:endParaRPr lang="ru-RU" dirty="0"/>
          </a:p>
        </p:txBody>
      </p:sp>
      <p:pic>
        <p:nvPicPr>
          <p:cNvPr id="6146" name="Picture 2" descr="D:\рисунок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67421"/>
            <a:ext cx="6500858" cy="2313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E65C01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52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Тема урока: Пространственные фигуры и их изображение</vt:lpstr>
      <vt:lpstr>Задачи урока: 1. Рассмотреть и проанализировать готовый чертеж. 2. Рассмотреть простейшие геометрические тела, вывести правила их изображения, начертить их. 3. Применить свои знания для самостоятельного построения. 4. Ознакомиться с понятием сечения.</vt:lpstr>
      <vt:lpstr>Какая фигура изображена?</vt:lpstr>
      <vt:lpstr>Треугольная пирамида</vt:lpstr>
      <vt:lpstr>Линии, которые на обычном рисунке не видны, чертим пунктирной линией.</vt:lpstr>
      <vt:lpstr>Свойства проекции:  1. Сохраняется параллельность прямых.  2. Проекцией середины отрезка является середина его проекции.</vt:lpstr>
      <vt:lpstr>Сечения цилиндра: окружность, эллипс и часть эллипса.</vt:lpstr>
      <vt:lpstr>Сечения конуса: окружность, эллипс и часть эллипса.</vt:lpstr>
      <vt:lpstr>Сечения пирамиды: многоугольники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Пространственные фигуры и их изображение</dc:title>
  <dc:creator>1</dc:creator>
  <cp:lastModifiedBy>1</cp:lastModifiedBy>
  <cp:revision>14</cp:revision>
  <dcterms:created xsi:type="dcterms:W3CDTF">2008-01-03T04:43:33Z</dcterms:created>
  <dcterms:modified xsi:type="dcterms:W3CDTF">2008-01-03T05:18:18Z</dcterms:modified>
</cp:coreProperties>
</file>