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11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726" indent="0" algn="ctr">
              <a:buNone/>
              <a:defRPr/>
            </a:lvl2pPr>
            <a:lvl3pPr marL="829452" indent="0" algn="ctr">
              <a:buNone/>
              <a:defRPr/>
            </a:lvl3pPr>
            <a:lvl4pPr marL="1244178" indent="0" algn="ctr">
              <a:buNone/>
              <a:defRPr/>
            </a:lvl4pPr>
            <a:lvl5pPr marL="1658904" indent="0" algn="ctr">
              <a:buNone/>
              <a:defRPr/>
            </a:lvl5pPr>
            <a:lvl6pPr marL="2073631" indent="0" algn="ctr">
              <a:buNone/>
              <a:defRPr/>
            </a:lvl6pPr>
            <a:lvl7pPr marL="2488357" indent="0" algn="ctr">
              <a:buNone/>
              <a:defRPr/>
            </a:lvl7pPr>
            <a:lvl8pPr marL="2903083" indent="0" algn="ctr">
              <a:buNone/>
              <a:defRPr/>
            </a:lvl8pPr>
            <a:lvl9pPr marL="3317809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ransition advClick="0" advTm="5000">
    <p:newsflash/>
    <p:sndAc>
      <p:stSnd>
        <p:snd r:embed="rId1" name="whoosh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advClick="0" advTm="5000">
    <p:newsflash/>
    <p:sndAc>
      <p:stSnd>
        <p:snd r:embed="rId1" name="whoosh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8880" y="580381"/>
            <a:ext cx="1951200" cy="564395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2401" y="580381"/>
            <a:ext cx="5718240" cy="564395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advClick="0" advTm="5000">
    <p:newsflash/>
    <p:sndAc>
      <p:stSnd>
        <p:snd r:embed="rId1" name="whoosh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advClick="0" advTm="5000">
    <p:newsflash/>
    <p:sndAc>
      <p:stSnd>
        <p:snd r:embed="rId1" name="whoosh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726" indent="0">
              <a:buNone/>
              <a:defRPr sz="1600"/>
            </a:lvl2pPr>
            <a:lvl3pPr marL="829452" indent="0">
              <a:buNone/>
              <a:defRPr sz="1500"/>
            </a:lvl3pPr>
            <a:lvl4pPr marL="1244178" indent="0">
              <a:buNone/>
              <a:defRPr sz="1300"/>
            </a:lvl4pPr>
            <a:lvl5pPr marL="1658904" indent="0">
              <a:buNone/>
              <a:defRPr sz="1300"/>
            </a:lvl5pPr>
            <a:lvl6pPr marL="2073631" indent="0">
              <a:buNone/>
              <a:defRPr sz="1300"/>
            </a:lvl6pPr>
            <a:lvl7pPr marL="2488357" indent="0">
              <a:buNone/>
              <a:defRPr sz="1300"/>
            </a:lvl7pPr>
            <a:lvl8pPr marL="2903083" indent="0">
              <a:buNone/>
              <a:defRPr sz="1300"/>
            </a:lvl8pPr>
            <a:lvl9pPr marL="3317809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advClick="0" advTm="5000">
    <p:newsflash/>
    <p:sndAc>
      <p:stSnd>
        <p:snd r:embed="rId1" name="whoosh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62401" y="1905320"/>
            <a:ext cx="3834720" cy="431901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35360" y="1905320"/>
            <a:ext cx="3834720" cy="431901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advClick="0" advTm="5000">
    <p:newsflash/>
    <p:sndAc>
      <p:stSnd>
        <p:snd r:embed="rId1" name="whoosh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1" y="275070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441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441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 advClick="0" advTm="5000">
    <p:newsflash/>
    <p:sndAc>
      <p:stSnd>
        <p:snd r:embed="rId1" name="whoosh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 advClick="0" advTm="5000">
    <p:newsflash/>
    <p:sndAc>
      <p:stSnd>
        <p:snd r:embed="rId1" name="whoosh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5000">
    <p:newsflash/>
    <p:sndAc>
      <p:stSnd>
        <p:snd r:embed="rId1" name="whoosh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521" y="273629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920" y="1434391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advClick="0" advTm="5000">
    <p:newsflash/>
    <p:sndAc>
      <p:stSnd>
        <p:snd r:embed="rId1" name="whoosh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801" y="4800025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801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801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advClick="0" advTm="5000">
    <p:newsflash/>
    <p:sndAc>
      <p:stSnd>
        <p:snd r:embed="rId1" name="whoosh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AutoShap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19"/>
            </a:avLst>
          </a:prstGeom>
          <a:gradFill rotWithShape="0">
            <a:gsLst>
              <a:gs pos="0">
                <a:srgbClr val="3DEB3D"/>
              </a:gs>
              <a:gs pos="100000">
                <a:srgbClr val="008080"/>
              </a:gs>
            </a:gsLst>
            <a:path path="shape">
              <a:fillToRect l="29999" t="50000" r="70001" b="50000"/>
            </a:path>
          </a:gra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2400" y="580382"/>
            <a:ext cx="7807680" cy="11434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2400" y="1905320"/>
            <a:ext cx="7807680" cy="4319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0" y="0"/>
            <a:ext cx="1372320" cy="6858000"/>
          </a:xfrm>
          <a:prstGeom prst="roundRect">
            <a:avLst>
              <a:gd name="adj" fmla="val 102"/>
            </a:avLst>
          </a:prstGeom>
          <a:solidFill>
            <a:srgbClr val="000080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1385280" y="0"/>
            <a:ext cx="34560" cy="6858000"/>
          </a:xfrm>
          <a:prstGeom prst="roundRect">
            <a:avLst>
              <a:gd name="adj" fmla="val 4167"/>
            </a:avLst>
          </a:prstGeom>
          <a:solidFill>
            <a:srgbClr val="000000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7444800" y="6781673"/>
            <a:ext cx="544320" cy="76328"/>
          </a:xfrm>
          <a:prstGeom prst="roundRect">
            <a:avLst>
              <a:gd name="adj" fmla="val 1921"/>
            </a:avLst>
          </a:prstGeom>
          <a:solidFill>
            <a:srgbClr val="000000">
              <a:alpha val="2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7444800" y="6652059"/>
            <a:ext cx="544320" cy="70567"/>
          </a:xfrm>
          <a:prstGeom prst="roundRect">
            <a:avLst>
              <a:gd name="adj" fmla="val 2083"/>
            </a:avLst>
          </a:prstGeom>
          <a:solidFill>
            <a:srgbClr val="000000">
              <a:alpha val="2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7444800" y="6509484"/>
            <a:ext cx="544320" cy="76328"/>
          </a:xfrm>
          <a:prstGeom prst="roundRect">
            <a:avLst>
              <a:gd name="adj" fmla="val 1921"/>
            </a:avLst>
          </a:prstGeom>
          <a:solidFill>
            <a:srgbClr val="000000">
              <a:alpha val="2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7444800" y="6379870"/>
            <a:ext cx="544320" cy="70568"/>
          </a:xfrm>
          <a:prstGeom prst="roundRect">
            <a:avLst>
              <a:gd name="adj" fmla="val 2083"/>
            </a:avLst>
          </a:prstGeom>
          <a:solidFill>
            <a:srgbClr val="000000">
              <a:alpha val="2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34" name="AutoShape 10"/>
          <p:cNvSpPr>
            <a:spLocks noChangeArrowheads="1"/>
          </p:cNvSpPr>
          <p:nvPr/>
        </p:nvSpPr>
        <p:spPr bwMode="auto">
          <a:xfrm>
            <a:off x="7444800" y="6238735"/>
            <a:ext cx="544320" cy="76328"/>
          </a:xfrm>
          <a:prstGeom prst="roundRect">
            <a:avLst>
              <a:gd name="adj" fmla="val 1921"/>
            </a:avLst>
          </a:prstGeom>
          <a:solidFill>
            <a:srgbClr val="000000">
              <a:alpha val="2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35" name="AutoShape 11"/>
          <p:cNvSpPr>
            <a:spLocks noChangeArrowheads="1"/>
          </p:cNvSpPr>
          <p:nvPr/>
        </p:nvSpPr>
        <p:spPr bwMode="auto">
          <a:xfrm>
            <a:off x="7444800" y="6107682"/>
            <a:ext cx="544320" cy="70567"/>
          </a:xfrm>
          <a:prstGeom prst="roundRect">
            <a:avLst>
              <a:gd name="adj" fmla="val 2083"/>
            </a:avLst>
          </a:prstGeom>
          <a:solidFill>
            <a:srgbClr val="000000">
              <a:alpha val="2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8107200" y="6781673"/>
            <a:ext cx="544320" cy="76328"/>
          </a:xfrm>
          <a:prstGeom prst="roundRect">
            <a:avLst>
              <a:gd name="adj" fmla="val 1921"/>
            </a:avLst>
          </a:prstGeom>
          <a:solidFill>
            <a:srgbClr val="000000">
              <a:alpha val="2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37" name="AutoShape 13"/>
          <p:cNvSpPr>
            <a:spLocks noChangeArrowheads="1"/>
          </p:cNvSpPr>
          <p:nvPr/>
        </p:nvSpPr>
        <p:spPr bwMode="auto">
          <a:xfrm>
            <a:off x="8107200" y="6652059"/>
            <a:ext cx="544320" cy="70567"/>
          </a:xfrm>
          <a:prstGeom prst="roundRect">
            <a:avLst>
              <a:gd name="adj" fmla="val 2083"/>
            </a:avLst>
          </a:prstGeom>
          <a:solidFill>
            <a:srgbClr val="000000">
              <a:alpha val="2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38" name="AutoShape 14"/>
          <p:cNvSpPr>
            <a:spLocks noChangeArrowheads="1"/>
          </p:cNvSpPr>
          <p:nvPr/>
        </p:nvSpPr>
        <p:spPr bwMode="auto">
          <a:xfrm>
            <a:off x="8107200" y="6509484"/>
            <a:ext cx="544320" cy="76328"/>
          </a:xfrm>
          <a:prstGeom prst="roundRect">
            <a:avLst>
              <a:gd name="adj" fmla="val 1921"/>
            </a:avLst>
          </a:prstGeom>
          <a:solidFill>
            <a:srgbClr val="000000">
              <a:alpha val="2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39" name="AutoShape 15"/>
          <p:cNvSpPr>
            <a:spLocks noChangeArrowheads="1"/>
          </p:cNvSpPr>
          <p:nvPr/>
        </p:nvSpPr>
        <p:spPr bwMode="auto">
          <a:xfrm>
            <a:off x="8107200" y="6379870"/>
            <a:ext cx="544320" cy="70568"/>
          </a:xfrm>
          <a:prstGeom prst="roundRect">
            <a:avLst>
              <a:gd name="adj" fmla="val 2083"/>
            </a:avLst>
          </a:prstGeom>
          <a:solidFill>
            <a:srgbClr val="000000">
              <a:alpha val="2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40" name="AutoShape 16"/>
          <p:cNvSpPr>
            <a:spLocks noChangeArrowheads="1"/>
          </p:cNvSpPr>
          <p:nvPr/>
        </p:nvSpPr>
        <p:spPr bwMode="auto">
          <a:xfrm>
            <a:off x="8107200" y="6238735"/>
            <a:ext cx="544320" cy="76328"/>
          </a:xfrm>
          <a:prstGeom prst="roundRect">
            <a:avLst>
              <a:gd name="adj" fmla="val 1921"/>
            </a:avLst>
          </a:prstGeom>
          <a:solidFill>
            <a:srgbClr val="000000">
              <a:alpha val="2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1041" name="AutoShape 17"/>
          <p:cNvSpPr>
            <a:spLocks noChangeArrowheads="1"/>
          </p:cNvSpPr>
          <p:nvPr/>
        </p:nvSpPr>
        <p:spPr bwMode="auto">
          <a:xfrm>
            <a:off x="8107200" y="6107682"/>
            <a:ext cx="544320" cy="70567"/>
          </a:xfrm>
          <a:prstGeom prst="roundRect">
            <a:avLst>
              <a:gd name="adj" fmla="val 2083"/>
            </a:avLst>
          </a:prstGeom>
          <a:solidFill>
            <a:srgbClr val="000000">
              <a:alpha val="2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advClick="0" advTm="5000">
    <p:newsflash/>
    <p:sndAc>
      <p:stSnd>
        <p:snd r:embed="rId13" name="whoosh.wav" builtIn="1"/>
      </p:stSnd>
    </p:sndAc>
  </p:transition>
  <p:txStyles>
    <p:titleStyle>
      <a:lvl1pPr algn="ctr" defTabSz="407526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marL="325445" algn="ctr" defTabSz="407526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6" charset="0"/>
          <a:ea typeface="ＭＳ Ｐ明朝" pitchFamily="16" charset="-128"/>
        </a:defRPr>
      </a:lvl2pPr>
      <a:lvl3pPr marL="652330" algn="ctr" defTabSz="407526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6" charset="0"/>
          <a:ea typeface="ＭＳ Ｐ明朝" pitchFamily="16" charset="-128"/>
        </a:defRPr>
      </a:lvl3pPr>
      <a:lvl4pPr marL="979214" algn="ctr" defTabSz="407526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6" charset="0"/>
          <a:ea typeface="ＭＳ Ｐ明朝" pitchFamily="16" charset="-128"/>
        </a:defRPr>
      </a:lvl4pPr>
      <a:lvl5pPr marL="1306100" algn="ctr" defTabSz="407526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6" charset="0"/>
          <a:ea typeface="ＭＳ Ｐ明朝" pitchFamily="16" charset="-128"/>
        </a:defRPr>
      </a:lvl5pPr>
      <a:lvl6pPr marL="1720826" algn="ctr" defTabSz="407526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6" charset="0"/>
          <a:ea typeface="ＭＳ Ｐ明朝" pitchFamily="16" charset="-128"/>
        </a:defRPr>
      </a:lvl6pPr>
      <a:lvl7pPr marL="2135552" algn="ctr" defTabSz="407526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6" charset="0"/>
          <a:ea typeface="ＭＳ Ｐ明朝" pitchFamily="16" charset="-128"/>
        </a:defRPr>
      </a:lvl7pPr>
      <a:lvl8pPr marL="2550278" algn="ctr" defTabSz="407526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6" charset="0"/>
          <a:ea typeface="ＭＳ Ｐ明朝" pitchFamily="16" charset="-128"/>
        </a:defRPr>
      </a:lvl8pPr>
      <a:lvl9pPr marL="2965004" algn="ctr" defTabSz="407526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0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6" charset="0"/>
          <a:ea typeface="ＭＳ Ｐ明朝" pitchFamily="16" charset="-128"/>
        </a:defRPr>
      </a:lvl9pPr>
    </p:titleStyle>
    <p:bodyStyle>
      <a:lvl1pPr marL="391686" indent="-293764" algn="l" defTabSz="407526" rtl="0" eaLnBrk="1" fontAlgn="base" hangingPunct="1">
        <a:spcBef>
          <a:spcPct val="0"/>
        </a:spcBef>
        <a:spcAft>
          <a:spcPts val="1282"/>
        </a:spcAft>
        <a:buClr>
          <a:srgbClr val="00FFFF"/>
        </a:buClr>
        <a:buSzPct val="45000"/>
        <a:buFont typeface="Wingdings" charset="2"/>
        <a:buChar char=""/>
        <a:defRPr sz="29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83372" indent="-260644" algn="l" defTabSz="407526" rtl="0" eaLnBrk="1" fontAlgn="base" hangingPunct="1">
        <a:spcBef>
          <a:spcPct val="0"/>
        </a:spcBef>
        <a:spcAft>
          <a:spcPts val="1032"/>
        </a:spcAft>
        <a:buClr>
          <a:srgbClr val="000000"/>
        </a:buClr>
        <a:buSzPct val="75000"/>
        <a:buFont typeface="Symbol" charset="2"/>
        <a:buChar char=""/>
        <a:defRPr sz="25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2pPr>
      <a:lvl3pPr marL="1175057" indent="-195843" algn="l" defTabSz="407526" rtl="0" eaLnBrk="1" fontAlgn="base" hangingPunct="1">
        <a:spcBef>
          <a:spcPct val="0"/>
        </a:spcBef>
        <a:spcAft>
          <a:spcPts val="771"/>
        </a:spcAft>
        <a:buClr>
          <a:srgbClr val="000000"/>
        </a:buClr>
        <a:buSzPct val="45000"/>
        <a:buFont typeface="Wingdings" charset="2"/>
        <a:buChar char=""/>
        <a:defRPr sz="22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3pPr>
      <a:lvl4pPr marL="1566743" indent="-195843" algn="l" defTabSz="407526" rtl="0" eaLnBrk="1" fontAlgn="base" hangingPunct="1">
        <a:spcBef>
          <a:spcPct val="0"/>
        </a:spcBef>
        <a:spcAft>
          <a:spcPts val="522"/>
        </a:spcAft>
        <a:buClr>
          <a:srgbClr val="000000"/>
        </a:buClr>
        <a:buSzPct val="75000"/>
        <a:buFont typeface="Symbol" charset="2"/>
        <a:buChar char=""/>
        <a:defRPr sz="1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4pPr>
      <a:lvl5pPr marL="1958429" indent="-195843" algn="l" defTabSz="407526" rtl="0" eaLnBrk="1" fontAlgn="base" hangingPunct="1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5pPr>
      <a:lvl6pPr marL="2373155" indent="-195843" algn="l" defTabSz="407526" rtl="0" eaLnBrk="1" fontAlgn="base" hangingPunct="1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6pPr>
      <a:lvl7pPr marL="2787881" indent="-195843" algn="l" defTabSz="407526" rtl="0" eaLnBrk="1" fontAlgn="base" hangingPunct="1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7pPr>
      <a:lvl8pPr marL="3202607" indent="-195843" algn="l" defTabSz="407526" rtl="0" eaLnBrk="1" fontAlgn="base" hangingPunct="1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8pPr>
      <a:lvl9pPr marL="3617333" indent="-195843" algn="l" defTabSz="407526" rtl="0" eaLnBrk="1" fontAlgn="base" hangingPunct="1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9pPr>
    </p:bodyStyle>
    <p:otherStyle>
      <a:defPPr>
        <a:defRPr lang="ru-RU"/>
      </a:defPPr>
      <a:lvl1pPr marL="0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1428737"/>
            <a:ext cx="8143932" cy="2714644"/>
          </a:xfrm>
          <a:prstGeom prst="rect">
            <a:avLst/>
          </a:prstGeom>
          <a:noFill/>
          <a:effectLst>
            <a:glow rad="101600">
              <a:srgbClr val="7030A0">
                <a:alpha val="60000"/>
              </a:srgbClr>
            </a:glow>
          </a:effectLst>
        </p:spPr>
        <p:txBody>
          <a:bodyPr wrap="non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rgbClr val="FF0000"/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1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AT</a:t>
            </a:r>
            <a:r>
              <a:rPr lang="en-US" sz="54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rgbClr val="FFC000"/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1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16200000" scaled="1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THE</a:t>
            </a:r>
            <a:r>
              <a:rPr lang="en-US" sz="54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rgbClr val="FFC000"/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1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rgbClr val="EF11C5"/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1"/>
                  <a:tileRect/>
                </a:gradFill>
                <a:effectLst>
                  <a:reflection blurRad="12700" stA="28000" endPos="45000" dist="1000" dir="5400000" sy="-100000" algn="bl" rotWithShape="0"/>
                </a:effectLst>
              </a:rPr>
              <a:t>ZOO</a:t>
            </a:r>
            <a:endParaRPr lang="ru-RU" sz="5400" b="1" cap="all" spc="0" dirty="0">
              <a:ln w="9000" cmpd="sng">
                <a:solidFill>
                  <a:schemeClr val="tx1"/>
                </a:solidFill>
                <a:prstDash val="solid"/>
              </a:ln>
              <a:gradFill flip="none" rotWithShape="1">
                <a:gsLst>
                  <a:gs pos="0">
                    <a:srgbClr val="EF11C5"/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1"/>
                <a:tileRect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Рисунок 4" descr="flowlin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0"/>
            <a:ext cx="9001156" cy="857232"/>
          </a:xfrm>
          <a:prstGeom prst="rect">
            <a:avLst/>
          </a:prstGeom>
        </p:spPr>
      </p:pic>
      <p:pic>
        <p:nvPicPr>
          <p:cNvPr id="6" name="Рисунок 5" descr="flowlin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00768"/>
            <a:ext cx="9001156" cy="857232"/>
          </a:xfrm>
          <a:prstGeom prst="rect">
            <a:avLst/>
          </a:prstGeom>
        </p:spPr>
      </p:pic>
    </p:spTree>
  </p:cSld>
  <p:clrMapOvr>
    <a:masterClrMapping/>
  </p:clrMapOvr>
  <p:transition advClick="0" advTm="5000">
    <p:newsflash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миша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20542451">
            <a:off x="598558" y="806956"/>
            <a:ext cx="4232389" cy="3344788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3" name="Рисунок 2" descr="2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 rot="665617">
            <a:off x="5090045" y="1933091"/>
            <a:ext cx="3298456" cy="4219952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ransition advClick="0" advTm="5000">
    <p:newsflash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рел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20884411">
            <a:off x="459497" y="503522"/>
            <a:ext cx="3251673" cy="34042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3" name="Рисунок 2" descr="жирафы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 rot="899847">
            <a:off x="4925289" y="2415055"/>
            <a:ext cx="3643824" cy="3326453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ransition advClick="0" advTm="5000">
    <p:newsflash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шаблон7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ＭＳ Ｐ明朝"/>
        <a:cs typeface=""/>
      </a:majorFont>
      <a:minorFont>
        <a:latin typeface="Times New Roman"/>
        <a:ea typeface="ＭＳ Ｐ明朝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шаблон7</Template>
  <TotalTime>39</TotalTime>
  <Words>3</Words>
  <Application>Microsoft Office PowerPoint</Application>
  <PresentationFormat>Экран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шаблон7</vt:lpstr>
      <vt:lpstr>Слайд 1</vt:lpstr>
      <vt:lpstr>Слайд 2</vt:lpstr>
      <vt:lpstr>Слайд 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5</cp:revision>
  <dcterms:created xsi:type="dcterms:W3CDTF">2008-01-13T17:50:33Z</dcterms:created>
  <dcterms:modified xsi:type="dcterms:W3CDTF">2008-01-13T18:33:38Z</dcterms:modified>
</cp:coreProperties>
</file>