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5" r:id="rId12"/>
    <p:sldId id="268" r:id="rId13"/>
    <p:sldId id="271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64" autoAdjust="0"/>
    <p:restoredTop sz="94640" autoAdjust="0"/>
  </p:normalViewPr>
  <p:slideViewPr>
    <p:cSldViewPr>
      <p:cViewPr varScale="1">
        <p:scale>
          <a:sx n="65" d="100"/>
          <a:sy n="65" d="100"/>
        </p:scale>
        <p:origin x="-108" y="-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B640EC-A200-4AE4-BAD3-5021E40DF80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BD13C7-C9C7-4BFE-ABC6-52515F5BC2C5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ru-RU" sz="48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Периоды онтогенеза</a:t>
          </a:r>
          <a:endParaRPr lang="ru-RU" sz="4800" b="1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21125109-F8A2-4D29-86C7-5E9D73E42466}" type="parTrans" cxnId="{1AD8F857-6591-4532-9919-599D52D79818}">
      <dgm:prSet/>
      <dgm:spPr/>
      <dgm:t>
        <a:bodyPr/>
        <a:lstStyle/>
        <a:p>
          <a:endParaRPr lang="ru-RU"/>
        </a:p>
      </dgm:t>
    </dgm:pt>
    <dgm:pt modelId="{69C863B9-57C2-4CBF-9A19-7524C7823F5F}" type="sibTrans" cxnId="{1AD8F857-6591-4532-9919-599D52D79818}">
      <dgm:prSet/>
      <dgm:spPr/>
      <dgm:t>
        <a:bodyPr/>
        <a:lstStyle/>
        <a:p>
          <a:endParaRPr lang="ru-RU"/>
        </a:p>
      </dgm:t>
    </dgm:pt>
    <dgm:pt modelId="{AE8B02D5-3D64-4C13-997A-4A18EDC9D106}">
      <dgm:prSet phldrT="[Текст]" custT="1"/>
      <dgm:spPr>
        <a:solidFill>
          <a:schemeClr val="bg1"/>
        </a:solidFill>
      </dgm:spPr>
      <dgm:t>
        <a:bodyPr/>
        <a:lstStyle/>
        <a:p>
          <a:r>
            <a:rPr lang="ru-RU" sz="2800" b="1" cap="none" spc="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rPr>
            <a:t>эмбриональный</a:t>
          </a:r>
          <a:endParaRPr lang="ru-RU" sz="2800" b="1" cap="none" spc="0" dirty="0">
            <a:ln w="17780" cmpd="sng">
              <a:solidFill>
                <a:schemeClr val="tx1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</a:endParaRPr>
        </a:p>
      </dgm:t>
    </dgm:pt>
    <dgm:pt modelId="{70AE1978-49E8-419B-808D-FBE1E603753F}" type="parTrans" cxnId="{B0A20C23-D706-4B2C-922D-D80DAFE0C631}">
      <dgm:prSet/>
      <dgm:spPr/>
      <dgm:t>
        <a:bodyPr/>
        <a:lstStyle/>
        <a:p>
          <a:endParaRPr lang="ru-RU"/>
        </a:p>
      </dgm:t>
    </dgm:pt>
    <dgm:pt modelId="{04E49CF0-120F-41A2-86F4-9563D8A4DA19}" type="sibTrans" cxnId="{B0A20C23-D706-4B2C-922D-D80DAFE0C631}">
      <dgm:prSet/>
      <dgm:spPr/>
      <dgm:t>
        <a:bodyPr/>
        <a:lstStyle/>
        <a:p>
          <a:endParaRPr lang="ru-RU"/>
        </a:p>
      </dgm:t>
    </dgm:pt>
    <dgm:pt modelId="{B53AEBEC-5B8F-42AD-B4EE-E77354F3E1C6}">
      <dgm:prSet phldrT="[Текст]"/>
      <dgm:spPr>
        <a:solidFill>
          <a:schemeClr val="bg1"/>
        </a:solidFill>
      </dgm:spPr>
      <dgm:t>
        <a:bodyPr/>
        <a:lstStyle/>
        <a:p>
          <a:r>
            <a:rPr lang="ru-RU" b="1" cap="none" spc="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rPr>
            <a:t>постэмбриональный</a:t>
          </a:r>
          <a:endParaRPr lang="ru-RU" b="1" cap="none" spc="0" dirty="0">
            <a:ln w="17780" cmpd="sng">
              <a:solidFill>
                <a:schemeClr val="tx1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</a:endParaRPr>
        </a:p>
      </dgm:t>
    </dgm:pt>
    <dgm:pt modelId="{47EA8FB5-7FC1-419A-9081-3A2C57A9BEFE}" type="parTrans" cxnId="{631814B9-0236-442F-93FD-0D9B51B8A729}">
      <dgm:prSet/>
      <dgm:spPr/>
      <dgm:t>
        <a:bodyPr/>
        <a:lstStyle/>
        <a:p>
          <a:endParaRPr lang="ru-RU"/>
        </a:p>
      </dgm:t>
    </dgm:pt>
    <dgm:pt modelId="{C6ADD1E6-14BF-4234-8815-CE5D3E428941}" type="sibTrans" cxnId="{631814B9-0236-442F-93FD-0D9B51B8A729}">
      <dgm:prSet/>
      <dgm:spPr/>
      <dgm:t>
        <a:bodyPr/>
        <a:lstStyle/>
        <a:p>
          <a:endParaRPr lang="ru-RU"/>
        </a:p>
      </dgm:t>
    </dgm:pt>
    <dgm:pt modelId="{520B792D-E672-4E60-A78B-2621E2720729}" type="pres">
      <dgm:prSet presAssocID="{D6B640EC-A200-4AE4-BAD3-5021E40DF8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1798BAA-F5D9-46B2-892A-F40356438F5D}" type="pres">
      <dgm:prSet presAssocID="{D2BD13C7-C9C7-4BFE-ABC6-52515F5BC2C5}" presName="hierRoot1" presStyleCnt="0">
        <dgm:presLayoutVars>
          <dgm:hierBranch val="init"/>
        </dgm:presLayoutVars>
      </dgm:prSet>
      <dgm:spPr/>
    </dgm:pt>
    <dgm:pt modelId="{B110E808-EFBB-4721-B46B-B83EE73EFB07}" type="pres">
      <dgm:prSet presAssocID="{D2BD13C7-C9C7-4BFE-ABC6-52515F5BC2C5}" presName="rootComposite1" presStyleCnt="0"/>
      <dgm:spPr/>
    </dgm:pt>
    <dgm:pt modelId="{44D526DD-A4BF-4FCE-AC2D-5874BFB051E2}" type="pres">
      <dgm:prSet presAssocID="{D2BD13C7-C9C7-4BFE-ABC6-52515F5BC2C5}" presName="rootText1" presStyleLbl="node0" presStyleIdx="0" presStyleCnt="1" custScaleX="167972" custLinFactNeighborX="391" custLinFactNeighborY="10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5B59B9-9C50-4790-A776-135BA4AE7297}" type="pres">
      <dgm:prSet presAssocID="{D2BD13C7-C9C7-4BFE-ABC6-52515F5BC2C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C646BF17-6EC4-480E-9C2D-E37B6658E551}" type="pres">
      <dgm:prSet presAssocID="{D2BD13C7-C9C7-4BFE-ABC6-52515F5BC2C5}" presName="hierChild2" presStyleCnt="0"/>
      <dgm:spPr/>
    </dgm:pt>
    <dgm:pt modelId="{A13CD4F2-CCCF-4BD3-9DE7-2D2B26C31111}" type="pres">
      <dgm:prSet presAssocID="{70AE1978-49E8-419B-808D-FBE1E603753F}" presName="Name37" presStyleLbl="parChTrans1D2" presStyleIdx="0" presStyleCnt="2"/>
      <dgm:spPr/>
      <dgm:t>
        <a:bodyPr/>
        <a:lstStyle/>
        <a:p>
          <a:endParaRPr lang="ru-RU"/>
        </a:p>
      </dgm:t>
    </dgm:pt>
    <dgm:pt modelId="{64C6D8CB-7B10-4106-82CE-143A80197888}" type="pres">
      <dgm:prSet presAssocID="{AE8B02D5-3D64-4C13-997A-4A18EDC9D106}" presName="hierRoot2" presStyleCnt="0">
        <dgm:presLayoutVars>
          <dgm:hierBranch val="init"/>
        </dgm:presLayoutVars>
      </dgm:prSet>
      <dgm:spPr/>
    </dgm:pt>
    <dgm:pt modelId="{DA640402-641E-40A9-BAAD-9456421DD9BF}" type="pres">
      <dgm:prSet presAssocID="{AE8B02D5-3D64-4C13-997A-4A18EDC9D106}" presName="rootComposite" presStyleCnt="0"/>
      <dgm:spPr/>
    </dgm:pt>
    <dgm:pt modelId="{AD861675-3130-4495-9522-3FE537B842E8}" type="pres">
      <dgm:prSet presAssocID="{AE8B02D5-3D64-4C13-997A-4A18EDC9D106}" presName="rootText" presStyleLbl="node2" presStyleIdx="0" presStyleCnt="2" custScaleX="10810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34AE13F-B189-43B1-81A7-C4ADCD2BAB3A}" type="pres">
      <dgm:prSet presAssocID="{AE8B02D5-3D64-4C13-997A-4A18EDC9D106}" presName="rootConnector" presStyleLbl="node2" presStyleIdx="0" presStyleCnt="2"/>
      <dgm:spPr/>
      <dgm:t>
        <a:bodyPr/>
        <a:lstStyle/>
        <a:p>
          <a:endParaRPr lang="ru-RU"/>
        </a:p>
      </dgm:t>
    </dgm:pt>
    <dgm:pt modelId="{D6994350-3B0D-46CF-8557-4E7F1A0C1E83}" type="pres">
      <dgm:prSet presAssocID="{AE8B02D5-3D64-4C13-997A-4A18EDC9D106}" presName="hierChild4" presStyleCnt="0"/>
      <dgm:spPr/>
    </dgm:pt>
    <dgm:pt modelId="{D3070FBF-0415-4F10-9F3A-69E6AC4FC998}" type="pres">
      <dgm:prSet presAssocID="{AE8B02D5-3D64-4C13-997A-4A18EDC9D106}" presName="hierChild5" presStyleCnt="0"/>
      <dgm:spPr/>
    </dgm:pt>
    <dgm:pt modelId="{C82F5C14-264D-4DA4-9B9B-C3194135C432}" type="pres">
      <dgm:prSet presAssocID="{47EA8FB5-7FC1-419A-9081-3A2C57A9BEFE}" presName="Name37" presStyleLbl="parChTrans1D2" presStyleIdx="1" presStyleCnt="2"/>
      <dgm:spPr/>
      <dgm:t>
        <a:bodyPr/>
        <a:lstStyle/>
        <a:p>
          <a:endParaRPr lang="ru-RU"/>
        </a:p>
      </dgm:t>
    </dgm:pt>
    <dgm:pt modelId="{70654D40-4BA9-4BC9-8926-D3DEB8DFBA92}" type="pres">
      <dgm:prSet presAssocID="{B53AEBEC-5B8F-42AD-B4EE-E77354F3E1C6}" presName="hierRoot2" presStyleCnt="0">
        <dgm:presLayoutVars>
          <dgm:hierBranch val="init"/>
        </dgm:presLayoutVars>
      </dgm:prSet>
      <dgm:spPr/>
    </dgm:pt>
    <dgm:pt modelId="{DDE3CF16-764D-428B-8DC5-821A8276C51F}" type="pres">
      <dgm:prSet presAssocID="{B53AEBEC-5B8F-42AD-B4EE-E77354F3E1C6}" presName="rootComposite" presStyleCnt="0"/>
      <dgm:spPr/>
    </dgm:pt>
    <dgm:pt modelId="{0DE5BE31-FA12-475A-84F2-C867EA676792}" type="pres">
      <dgm:prSet presAssocID="{B53AEBEC-5B8F-42AD-B4EE-E77354F3E1C6}" presName="rootText" presStyleLbl="node2" presStyleIdx="1" presStyleCnt="2" custScaleX="1058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5957648-BD4A-4909-8673-6D530B3F7E2D}" type="pres">
      <dgm:prSet presAssocID="{B53AEBEC-5B8F-42AD-B4EE-E77354F3E1C6}" presName="rootConnector" presStyleLbl="node2" presStyleIdx="1" presStyleCnt="2"/>
      <dgm:spPr/>
      <dgm:t>
        <a:bodyPr/>
        <a:lstStyle/>
        <a:p>
          <a:endParaRPr lang="ru-RU"/>
        </a:p>
      </dgm:t>
    </dgm:pt>
    <dgm:pt modelId="{6DBCBE44-E818-4929-9C2F-0F66A040159B}" type="pres">
      <dgm:prSet presAssocID="{B53AEBEC-5B8F-42AD-B4EE-E77354F3E1C6}" presName="hierChild4" presStyleCnt="0"/>
      <dgm:spPr/>
    </dgm:pt>
    <dgm:pt modelId="{3050566C-E3B5-4726-8B53-F7D7B70ECF00}" type="pres">
      <dgm:prSet presAssocID="{B53AEBEC-5B8F-42AD-B4EE-E77354F3E1C6}" presName="hierChild5" presStyleCnt="0"/>
      <dgm:spPr/>
    </dgm:pt>
    <dgm:pt modelId="{64F37284-2C50-49DD-8FF6-50FCF162C934}" type="pres">
      <dgm:prSet presAssocID="{D2BD13C7-C9C7-4BFE-ABC6-52515F5BC2C5}" presName="hierChild3" presStyleCnt="0"/>
      <dgm:spPr/>
    </dgm:pt>
  </dgm:ptLst>
  <dgm:cxnLst>
    <dgm:cxn modelId="{B2BDA162-6E14-41D0-9732-AF855E8F5604}" type="presOf" srcId="{D2BD13C7-C9C7-4BFE-ABC6-52515F5BC2C5}" destId="{44D526DD-A4BF-4FCE-AC2D-5874BFB051E2}" srcOrd="0" destOrd="0" presId="urn:microsoft.com/office/officeart/2005/8/layout/orgChart1"/>
    <dgm:cxn modelId="{9BD1068D-6D31-44DE-9528-7305AAD2B4B2}" type="presOf" srcId="{D2BD13C7-C9C7-4BFE-ABC6-52515F5BC2C5}" destId="{4E5B59B9-9C50-4790-A776-135BA4AE7297}" srcOrd="1" destOrd="0" presId="urn:microsoft.com/office/officeart/2005/8/layout/orgChart1"/>
    <dgm:cxn modelId="{DB3CA4B4-D961-466F-8FF3-1336A3F81CCE}" type="presOf" srcId="{AE8B02D5-3D64-4C13-997A-4A18EDC9D106}" destId="{AD861675-3130-4495-9522-3FE537B842E8}" srcOrd="0" destOrd="0" presId="urn:microsoft.com/office/officeart/2005/8/layout/orgChart1"/>
    <dgm:cxn modelId="{068936E4-D556-4205-B8AD-A444907DF7F4}" type="presOf" srcId="{B53AEBEC-5B8F-42AD-B4EE-E77354F3E1C6}" destId="{E5957648-BD4A-4909-8673-6D530B3F7E2D}" srcOrd="1" destOrd="0" presId="urn:microsoft.com/office/officeart/2005/8/layout/orgChart1"/>
    <dgm:cxn modelId="{A1C48150-3EC0-4329-9BB6-DA922F2821A0}" type="presOf" srcId="{47EA8FB5-7FC1-419A-9081-3A2C57A9BEFE}" destId="{C82F5C14-264D-4DA4-9B9B-C3194135C432}" srcOrd="0" destOrd="0" presId="urn:microsoft.com/office/officeart/2005/8/layout/orgChart1"/>
    <dgm:cxn modelId="{7390A0D5-32E5-4793-A3F5-0B5594D391CE}" type="presOf" srcId="{D6B640EC-A200-4AE4-BAD3-5021E40DF806}" destId="{520B792D-E672-4E60-A78B-2621E2720729}" srcOrd="0" destOrd="0" presId="urn:microsoft.com/office/officeart/2005/8/layout/orgChart1"/>
    <dgm:cxn modelId="{E4DEB14C-A60C-4764-9204-6FB3D5AA4194}" type="presOf" srcId="{70AE1978-49E8-419B-808D-FBE1E603753F}" destId="{A13CD4F2-CCCF-4BD3-9DE7-2D2B26C31111}" srcOrd="0" destOrd="0" presId="urn:microsoft.com/office/officeart/2005/8/layout/orgChart1"/>
    <dgm:cxn modelId="{631814B9-0236-442F-93FD-0D9B51B8A729}" srcId="{D2BD13C7-C9C7-4BFE-ABC6-52515F5BC2C5}" destId="{B53AEBEC-5B8F-42AD-B4EE-E77354F3E1C6}" srcOrd="1" destOrd="0" parTransId="{47EA8FB5-7FC1-419A-9081-3A2C57A9BEFE}" sibTransId="{C6ADD1E6-14BF-4234-8815-CE5D3E428941}"/>
    <dgm:cxn modelId="{B0A20C23-D706-4B2C-922D-D80DAFE0C631}" srcId="{D2BD13C7-C9C7-4BFE-ABC6-52515F5BC2C5}" destId="{AE8B02D5-3D64-4C13-997A-4A18EDC9D106}" srcOrd="0" destOrd="0" parTransId="{70AE1978-49E8-419B-808D-FBE1E603753F}" sibTransId="{04E49CF0-120F-41A2-86F4-9563D8A4DA19}"/>
    <dgm:cxn modelId="{1AD8F857-6591-4532-9919-599D52D79818}" srcId="{D6B640EC-A200-4AE4-BAD3-5021E40DF806}" destId="{D2BD13C7-C9C7-4BFE-ABC6-52515F5BC2C5}" srcOrd="0" destOrd="0" parTransId="{21125109-F8A2-4D29-86C7-5E9D73E42466}" sibTransId="{69C863B9-57C2-4CBF-9A19-7524C7823F5F}"/>
    <dgm:cxn modelId="{CBE56608-60B3-4419-8C98-6D3D9CDAB6A5}" type="presOf" srcId="{AE8B02D5-3D64-4C13-997A-4A18EDC9D106}" destId="{234AE13F-B189-43B1-81A7-C4ADCD2BAB3A}" srcOrd="1" destOrd="0" presId="urn:microsoft.com/office/officeart/2005/8/layout/orgChart1"/>
    <dgm:cxn modelId="{7CCC71DB-E619-41D1-8673-0C8E50F0CF56}" type="presOf" srcId="{B53AEBEC-5B8F-42AD-B4EE-E77354F3E1C6}" destId="{0DE5BE31-FA12-475A-84F2-C867EA676792}" srcOrd="0" destOrd="0" presId="urn:microsoft.com/office/officeart/2005/8/layout/orgChart1"/>
    <dgm:cxn modelId="{BDE3F920-A53E-454C-8BE0-023579953F37}" type="presParOf" srcId="{520B792D-E672-4E60-A78B-2621E2720729}" destId="{41798BAA-F5D9-46B2-892A-F40356438F5D}" srcOrd="0" destOrd="0" presId="urn:microsoft.com/office/officeart/2005/8/layout/orgChart1"/>
    <dgm:cxn modelId="{34AF91BE-B1D4-4993-96B5-BB5AE1C7590A}" type="presParOf" srcId="{41798BAA-F5D9-46B2-892A-F40356438F5D}" destId="{B110E808-EFBB-4721-B46B-B83EE73EFB07}" srcOrd="0" destOrd="0" presId="urn:microsoft.com/office/officeart/2005/8/layout/orgChart1"/>
    <dgm:cxn modelId="{BB43262B-C09F-411B-9461-CE8315A0E676}" type="presParOf" srcId="{B110E808-EFBB-4721-B46B-B83EE73EFB07}" destId="{44D526DD-A4BF-4FCE-AC2D-5874BFB051E2}" srcOrd="0" destOrd="0" presId="urn:microsoft.com/office/officeart/2005/8/layout/orgChart1"/>
    <dgm:cxn modelId="{9CE7279E-B3C6-4046-AEC9-44359C4FFB0B}" type="presParOf" srcId="{B110E808-EFBB-4721-B46B-B83EE73EFB07}" destId="{4E5B59B9-9C50-4790-A776-135BA4AE7297}" srcOrd="1" destOrd="0" presId="urn:microsoft.com/office/officeart/2005/8/layout/orgChart1"/>
    <dgm:cxn modelId="{3789EA10-E5CB-4B13-8244-B3C71CE9B781}" type="presParOf" srcId="{41798BAA-F5D9-46B2-892A-F40356438F5D}" destId="{C646BF17-6EC4-480E-9C2D-E37B6658E551}" srcOrd="1" destOrd="0" presId="urn:microsoft.com/office/officeart/2005/8/layout/orgChart1"/>
    <dgm:cxn modelId="{A6777908-A3BA-4D39-92A7-923E5C42757A}" type="presParOf" srcId="{C646BF17-6EC4-480E-9C2D-E37B6658E551}" destId="{A13CD4F2-CCCF-4BD3-9DE7-2D2B26C31111}" srcOrd="0" destOrd="0" presId="urn:microsoft.com/office/officeart/2005/8/layout/orgChart1"/>
    <dgm:cxn modelId="{6D00FAF8-3086-49EF-8E53-69E5C81B9ED9}" type="presParOf" srcId="{C646BF17-6EC4-480E-9C2D-E37B6658E551}" destId="{64C6D8CB-7B10-4106-82CE-143A80197888}" srcOrd="1" destOrd="0" presId="urn:microsoft.com/office/officeart/2005/8/layout/orgChart1"/>
    <dgm:cxn modelId="{F94A0AFC-14D4-409C-9AB5-E14DAFB92724}" type="presParOf" srcId="{64C6D8CB-7B10-4106-82CE-143A80197888}" destId="{DA640402-641E-40A9-BAAD-9456421DD9BF}" srcOrd="0" destOrd="0" presId="urn:microsoft.com/office/officeart/2005/8/layout/orgChart1"/>
    <dgm:cxn modelId="{37977CAE-E4D5-4CC9-8DCF-F3A71B1C22A7}" type="presParOf" srcId="{DA640402-641E-40A9-BAAD-9456421DD9BF}" destId="{AD861675-3130-4495-9522-3FE537B842E8}" srcOrd="0" destOrd="0" presId="urn:microsoft.com/office/officeart/2005/8/layout/orgChart1"/>
    <dgm:cxn modelId="{496045EC-7C40-43DB-8ADE-DEB1E3F1EBB1}" type="presParOf" srcId="{DA640402-641E-40A9-BAAD-9456421DD9BF}" destId="{234AE13F-B189-43B1-81A7-C4ADCD2BAB3A}" srcOrd="1" destOrd="0" presId="urn:microsoft.com/office/officeart/2005/8/layout/orgChart1"/>
    <dgm:cxn modelId="{965E702D-0D92-4B9D-9BA1-16A0C132909E}" type="presParOf" srcId="{64C6D8CB-7B10-4106-82CE-143A80197888}" destId="{D6994350-3B0D-46CF-8557-4E7F1A0C1E83}" srcOrd="1" destOrd="0" presId="urn:microsoft.com/office/officeart/2005/8/layout/orgChart1"/>
    <dgm:cxn modelId="{5337D190-715E-4D8F-9543-964D9A18A284}" type="presParOf" srcId="{64C6D8CB-7B10-4106-82CE-143A80197888}" destId="{D3070FBF-0415-4F10-9F3A-69E6AC4FC998}" srcOrd="2" destOrd="0" presId="urn:microsoft.com/office/officeart/2005/8/layout/orgChart1"/>
    <dgm:cxn modelId="{6EFD57AE-D38D-4170-956E-9F93D09E74E5}" type="presParOf" srcId="{C646BF17-6EC4-480E-9C2D-E37B6658E551}" destId="{C82F5C14-264D-4DA4-9B9B-C3194135C432}" srcOrd="2" destOrd="0" presId="urn:microsoft.com/office/officeart/2005/8/layout/orgChart1"/>
    <dgm:cxn modelId="{9C67045D-6B9F-42DB-8631-9E577B38FD0E}" type="presParOf" srcId="{C646BF17-6EC4-480E-9C2D-E37B6658E551}" destId="{70654D40-4BA9-4BC9-8926-D3DEB8DFBA92}" srcOrd="3" destOrd="0" presId="urn:microsoft.com/office/officeart/2005/8/layout/orgChart1"/>
    <dgm:cxn modelId="{A4F2A4BD-387E-4D5A-8F8D-B7C8D982B274}" type="presParOf" srcId="{70654D40-4BA9-4BC9-8926-D3DEB8DFBA92}" destId="{DDE3CF16-764D-428B-8DC5-821A8276C51F}" srcOrd="0" destOrd="0" presId="urn:microsoft.com/office/officeart/2005/8/layout/orgChart1"/>
    <dgm:cxn modelId="{0AE02711-A505-4891-89EB-B833E873B478}" type="presParOf" srcId="{DDE3CF16-764D-428B-8DC5-821A8276C51F}" destId="{0DE5BE31-FA12-475A-84F2-C867EA676792}" srcOrd="0" destOrd="0" presId="urn:microsoft.com/office/officeart/2005/8/layout/orgChart1"/>
    <dgm:cxn modelId="{F5DC5C79-04AF-4345-BD23-44C9733DEC6E}" type="presParOf" srcId="{DDE3CF16-764D-428B-8DC5-821A8276C51F}" destId="{E5957648-BD4A-4909-8673-6D530B3F7E2D}" srcOrd="1" destOrd="0" presId="urn:microsoft.com/office/officeart/2005/8/layout/orgChart1"/>
    <dgm:cxn modelId="{C8DBFA04-4D73-45F0-A85B-E0F360EF6A0C}" type="presParOf" srcId="{70654D40-4BA9-4BC9-8926-D3DEB8DFBA92}" destId="{6DBCBE44-E818-4929-9C2F-0F66A040159B}" srcOrd="1" destOrd="0" presId="urn:microsoft.com/office/officeart/2005/8/layout/orgChart1"/>
    <dgm:cxn modelId="{F06E1FA6-FF70-4948-81C1-8D08251A4E5D}" type="presParOf" srcId="{70654D40-4BA9-4BC9-8926-D3DEB8DFBA92}" destId="{3050566C-E3B5-4726-8B53-F7D7B70ECF00}" srcOrd="2" destOrd="0" presId="urn:microsoft.com/office/officeart/2005/8/layout/orgChart1"/>
    <dgm:cxn modelId="{BADF93C0-0B69-4B28-8BF1-205CA400DE75}" type="presParOf" srcId="{41798BAA-F5D9-46B2-892A-F40356438F5D}" destId="{64F37284-2C50-49DD-8FF6-50FCF162C934}" srcOrd="2" destOrd="0" presId="urn:microsoft.com/office/officeart/2005/8/layout/orgChar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8D62D5-74A9-4E63-9127-69764B17F66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5DB3F8-721F-48CE-8517-234BBD86BC7F}">
      <dgm:prSet phldrT="[Текст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sz="4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эмбриогенез</a:t>
          </a:r>
          <a:endParaRPr lang="ru-RU" sz="4400" b="1" cap="none" spc="0" dirty="0">
            <a:ln w="17780" cmpd="sng">
              <a:solidFill>
                <a:schemeClr val="tx1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</a:endParaRPr>
        </a:p>
      </dgm:t>
    </dgm:pt>
    <dgm:pt modelId="{21490A3E-8A06-42EC-8B8C-B124CD11F461}" type="parTrans" cxnId="{5DD936F5-1316-4D89-BF73-54FCF6C8C4E5}">
      <dgm:prSet/>
      <dgm:spPr/>
      <dgm:t>
        <a:bodyPr/>
        <a:lstStyle/>
        <a:p>
          <a:endParaRPr lang="ru-RU"/>
        </a:p>
      </dgm:t>
    </dgm:pt>
    <dgm:pt modelId="{6B6EFAA1-6153-41D3-AAC2-8F3E309222F5}" type="sibTrans" cxnId="{5DD936F5-1316-4D89-BF73-54FCF6C8C4E5}">
      <dgm:prSet/>
      <dgm:spPr/>
      <dgm:t>
        <a:bodyPr/>
        <a:lstStyle/>
        <a:p>
          <a:endParaRPr lang="ru-RU"/>
        </a:p>
      </dgm:t>
    </dgm:pt>
    <dgm:pt modelId="{7B1E2F10-6A6C-4294-A474-AEE6D591776B}">
      <dgm:prSet phldrT="[Текст]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b="1" cap="none" spc="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rPr>
            <a:t>Зигота</a:t>
          </a:r>
          <a:endParaRPr lang="ru-RU" b="1" cap="none" spc="0" dirty="0">
            <a:ln w="17780" cmpd="sng">
              <a:solidFill>
                <a:schemeClr val="tx1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</a:endParaRPr>
        </a:p>
      </dgm:t>
    </dgm:pt>
    <dgm:pt modelId="{3834AA2F-7018-4E80-8049-CA4DCD72EAA1}" type="parTrans" cxnId="{2391D7DE-79E9-4A8A-9057-FD04597275CF}">
      <dgm:prSet/>
      <dgm:spPr/>
      <dgm:t>
        <a:bodyPr/>
        <a:lstStyle/>
        <a:p>
          <a:endParaRPr lang="ru-RU"/>
        </a:p>
      </dgm:t>
    </dgm:pt>
    <dgm:pt modelId="{9D414810-D32C-4D61-9EAD-9D4BD696D912}" type="sibTrans" cxnId="{2391D7DE-79E9-4A8A-9057-FD04597275CF}">
      <dgm:prSet/>
      <dgm:spPr/>
      <dgm:t>
        <a:bodyPr/>
        <a:lstStyle/>
        <a:p>
          <a:endParaRPr lang="ru-RU"/>
        </a:p>
      </dgm:t>
    </dgm:pt>
    <dgm:pt modelId="{C84D4A5F-5DBE-48EC-AAEB-DC9270396B87}">
      <dgm:prSet phldrT="[Текст]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b="1" cap="none" spc="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rPr>
            <a:t>Дробление</a:t>
          </a:r>
          <a:endParaRPr lang="ru-RU" b="1" cap="none" spc="0" dirty="0">
            <a:ln w="17780" cmpd="sng">
              <a:solidFill>
                <a:schemeClr val="tx1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</a:endParaRPr>
        </a:p>
      </dgm:t>
    </dgm:pt>
    <dgm:pt modelId="{C333F180-7ED1-4B61-8B77-363393497B90}" type="parTrans" cxnId="{ADCE81B7-8792-46E4-9495-631EAD8D5FCE}">
      <dgm:prSet/>
      <dgm:spPr/>
      <dgm:t>
        <a:bodyPr/>
        <a:lstStyle/>
        <a:p>
          <a:endParaRPr lang="ru-RU"/>
        </a:p>
      </dgm:t>
    </dgm:pt>
    <dgm:pt modelId="{179ED196-8EF5-4A09-AC27-94E40D342234}" type="sibTrans" cxnId="{ADCE81B7-8792-46E4-9495-631EAD8D5FCE}">
      <dgm:prSet/>
      <dgm:spPr/>
      <dgm:t>
        <a:bodyPr/>
        <a:lstStyle/>
        <a:p>
          <a:endParaRPr lang="ru-RU"/>
        </a:p>
      </dgm:t>
    </dgm:pt>
    <dgm:pt modelId="{36D3F904-A004-4DDE-B0C0-AF1A22F6F5D2}">
      <dgm:prSet phldrT="[Текст]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b="1" cap="none" spc="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rPr>
            <a:t>Органогенез</a:t>
          </a:r>
          <a:endParaRPr lang="ru-RU" b="1" cap="none" spc="0" dirty="0">
            <a:ln w="17780" cmpd="sng">
              <a:solidFill>
                <a:schemeClr val="tx1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</a:endParaRPr>
        </a:p>
      </dgm:t>
    </dgm:pt>
    <dgm:pt modelId="{CAB2325B-B066-49F2-A640-01A04CAF66CB}" type="parTrans" cxnId="{C5B474FC-63A1-42A5-9E74-2E61A7000336}">
      <dgm:prSet/>
      <dgm:spPr/>
      <dgm:t>
        <a:bodyPr/>
        <a:lstStyle/>
        <a:p>
          <a:endParaRPr lang="ru-RU"/>
        </a:p>
      </dgm:t>
    </dgm:pt>
    <dgm:pt modelId="{453AA061-9C78-448A-A18B-E4319EFE9A08}" type="sibTrans" cxnId="{C5B474FC-63A1-42A5-9E74-2E61A7000336}">
      <dgm:prSet/>
      <dgm:spPr/>
      <dgm:t>
        <a:bodyPr/>
        <a:lstStyle/>
        <a:p>
          <a:endParaRPr lang="ru-RU"/>
        </a:p>
      </dgm:t>
    </dgm:pt>
    <dgm:pt modelId="{66DB4867-6245-4AC6-9A9A-A8416D0916B6}">
      <dgm:prSet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b="1" cap="none" spc="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rPr>
            <a:t>Гаструляция</a:t>
          </a:r>
          <a:endParaRPr lang="ru-RU" b="1" cap="none" spc="0" dirty="0">
            <a:ln w="17780" cmpd="sng">
              <a:solidFill>
                <a:schemeClr val="tx1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</a:endParaRPr>
        </a:p>
      </dgm:t>
    </dgm:pt>
    <dgm:pt modelId="{EA508184-AA9B-425C-B414-6B3F5F930858}" type="parTrans" cxnId="{276303C1-F6D7-40C5-9DF6-ED4E8EEDC28A}">
      <dgm:prSet/>
      <dgm:spPr/>
      <dgm:t>
        <a:bodyPr/>
        <a:lstStyle/>
        <a:p>
          <a:endParaRPr lang="ru-RU"/>
        </a:p>
      </dgm:t>
    </dgm:pt>
    <dgm:pt modelId="{45FEE303-599B-4398-8175-15E2EC44CF08}" type="sibTrans" cxnId="{276303C1-F6D7-40C5-9DF6-ED4E8EEDC28A}">
      <dgm:prSet/>
      <dgm:spPr/>
      <dgm:t>
        <a:bodyPr/>
        <a:lstStyle/>
        <a:p>
          <a:endParaRPr lang="ru-RU"/>
        </a:p>
      </dgm:t>
    </dgm:pt>
    <dgm:pt modelId="{6B766567-9C28-470A-B85A-3E20DDF148F5}" type="pres">
      <dgm:prSet presAssocID="{A68D62D5-74A9-4E63-9127-69764B17F66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820644D-D99A-4F70-B9E2-F127A74036D2}" type="pres">
      <dgm:prSet presAssocID="{0A5DB3F8-721F-48CE-8517-234BBD86BC7F}" presName="hierRoot1" presStyleCnt="0">
        <dgm:presLayoutVars>
          <dgm:hierBranch val="init"/>
        </dgm:presLayoutVars>
      </dgm:prSet>
      <dgm:spPr/>
    </dgm:pt>
    <dgm:pt modelId="{5408E39C-E6E2-4415-83EB-D9A2F16D445D}" type="pres">
      <dgm:prSet presAssocID="{0A5DB3F8-721F-48CE-8517-234BBD86BC7F}" presName="rootComposite1" presStyleCnt="0"/>
      <dgm:spPr/>
    </dgm:pt>
    <dgm:pt modelId="{1FFD4B9E-ACE5-4DFB-A437-DB6CE0DB362C}" type="pres">
      <dgm:prSet presAssocID="{0A5DB3F8-721F-48CE-8517-234BBD86BC7F}" presName="rootText1" presStyleLbl="node0" presStyleIdx="0" presStyleCnt="1" custScaleX="210016" custScaleY="133193" custLinFactNeighborX="-3621" custLinFactNeighborY="-941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7252AE0-5B9E-4887-96AF-5593CC47C0BE}" type="pres">
      <dgm:prSet presAssocID="{0A5DB3F8-721F-48CE-8517-234BBD86BC7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AAB175A0-4BFF-4507-95C4-B59D8C519151}" type="pres">
      <dgm:prSet presAssocID="{0A5DB3F8-721F-48CE-8517-234BBD86BC7F}" presName="hierChild2" presStyleCnt="0"/>
      <dgm:spPr/>
    </dgm:pt>
    <dgm:pt modelId="{4380CBCE-4FE1-42CF-8F04-700AC9354804}" type="pres">
      <dgm:prSet presAssocID="{3834AA2F-7018-4E80-8049-CA4DCD72EAA1}" presName="Name37" presStyleLbl="parChTrans1D2" presStyleIdx="0" presStyleCnt="4"/>
      <dgm:spPr/>
      <dgm:t>
        <a:bodyPr/>
        <a:lstStyle/>
        <a:p>
          <a:endParaRPr lang="ru-RU"/>
        </a:p>
      </dgm:t>
    </dgm:pt>
    <dgm:pt modelId="{6E26BDDA-78B2-45C4-B0FC-122A8C616A04}" type="pres">
      <dgm:prSet presAssocID="{7B1E2F10-6A6C-4294-A474-AEE6D591776B}" presName="hierRoot2" presStyleCnt="0">
        <dgm:presLayoutVars>
          <dgm:hierBranch val="init"/>
        </dgm:presLayoutVars>
      </dgm:prSet>
      <dgm:spPr/>
    </dgm:pt>
    <dgm:pt modelId="{001DD81E-D3A2-42BB-AF9E-FE06A2D6C63F}" type="pres">
      <dgm:prSet presAssocID="{7B1E2F10-6A6C-4294-A474-AEE6D591776B}" presName="rootComposite" presStyleCnt="0"/>
      <dgm:spPr/>
    </dgm:pt>
    <dgm:pt modelId="{982626D2-CD1D-44C8-94F8-31CA566C7F5D}" type="pres">
      <dgm:prSet presAssocID="{7B1E2F10-6A6C-4294-A474-AEE6D591776B}" presName="rootText" presStyleLbl="node2" presStyleIdx="0" presStyleCnt="4" custLinFactNeighborX="4767" custLinFactNeighborY="-13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E18C1C9-5ECE-4251-B5AF-5E2588F9EEBE}" type="pres">
      <dgm:prSet presAssocID="{7B1E2F10-6A6C-4294-A474-AEE6D591776B}" presName="rootConnector" presStyleLbl="node2" presStyleIdx="0" presStyleCnt="4"/>
      <dgm:spPr/>
      <dgm:t>
        <a:bodyPr/>
        <a:lstStyle/>
        <a:p>
          <a:endParaRPr lang="ru-RU"/>
        </a:p>
      </dgm:t>
    </dgm:pt>
    <dgm:pt modelId="{ED267F7B-883F-4030-B746-C487E9EC07F6}" type="pres">
      <dgm:prSet presAssocID="{7B1E2F10-6A6C-4294-A474-AEE6D591776B}" presName="hierChild4" presStyleCnt="0"/>
      <dgm:spPr/>
    </dgm:pt>
    <dgm:pt modelId="{5C7F480E-1A10-443D-8282-DE054B6AEE3E}" type="pres">
      <dgm:prSet presAssocID="{7B1E2F10-6A6C-4294-A474-AEE6D591776B}" presName="hierChild5" presStyleCnt="0"/>
      <dgm:spPr/>
    </dgm:pt>
    <dgm:pt modelId="{C1FC1852-C638-4BF5-97D4-50F8A4C1E0B7}" type="pres">
      <dgm:prSet presAssocID="{C333F180-7ED1-4B61-8B77-363393497B90}" presName="Name37" presStyleLbl="parChTrans1D2" presStyleIdx="1" presStyleCnt="4"/>
      <dgm:spPr/>
      <dgm:t>
        <a:bodyPr/>
        <a:lstStyle/>
        <a:p>
          <a:endParaRPr lang="ru-RU"/>
        </a:p>
      </dgm:t>
    </dgm:pt>
    <dgm:pt modelId="{B0660EA2-59FB-44BC-8FA6-A19A6772E97D}" type="pres">
      <dgm:prSet presAssocID="{C84D4A5F-5DBE-48EC-AAEB-DC9270396B87}" presName="hierRoot2" presStyleCnt="0">
        <dgm:presLayoutVars>
          <dgm:hierBranch val="init"/>
        </dgm:presLayoutVars>
      </dgm:prSet>
      <dgm:spPr/>
    </dgm:pt>
    <dgm:pt modelId="{491E2F6F-9473-4467-A5D1-A21AF4501627}" type="pres">
      <dgm:prSet presAssocID="{C84D4A5F-5DBE-48EC-AAEB-DC9270396B87}" presName="rootComposite" presStyleCnt="0"/>
      <dgm:spPr/>
    </dgm:pt>
    <dgm:pt modelId="{35670647-660E-4C6B-A150-3998964794CE}" type="pres">
      <dgm:prSet presAssocID="{C84D4A5F-5DBE-48EC-AAEB-DC9270396B87}" presName="rootText" presStyleLbl="node2" presStyleIdx="1" presStyleCnt="4" custLinFactNeighborX="-363" custLinFactNeighborY="-13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2EA43C-69D5-4739-941D-2E5BA83D4143}" type="pres">
      <dgm:prSet presAssocID="{C84D4A5F-5DBE-48EC-AAEB-DC9270396B87}" presName="rootConnector" presStyleLbl="node2" presStyleIdx="1" presStyleCnt="4"/>
      <dgm:spPr/>
      <dgm:t>
        <a:bodyPr/>
        <a:lstStyle/>
        <a:p>
          <a:endParaRPr lang="ru-RU"/>
        </a:p>
      </dgm:t>
    </dgm:pt>
    <dgm:pt modelId="{4E7BB363-CCCF-4C40-BA51-72AC0CCFF2F7}" type="pres">
      <dgm:prSet presAssocID="{C84D4A5F-5DBE-48EC-AAEB-DC9270396B87}" presName="hierChild4" presStyleCnt="0"/>
      <dgm:spPr/>
    </dgm:pt>
    <dgm:pt modelId="{6AF9290B-D231-4098-A340-3AEC85C28BD7}" type="pres">
      <dgm:prSet presAssocID="{C84D4A5F-5DBE-48EC-AAEB-DC9270396B87}" presName="hierChild5" presStyleCnt="0"/>
      <dgm:spPr/>
    </dgm:pt>
    <dgm:pt modelId="{23751AB5-1052-4E21-9428-1847B4C7C162}" type="pres">
      <dgm:prSet presAssocID="{EA508184-AA9B-425C-B414-6B3F5F930858}" presName="Name37" presStyleLbl="parChTrans1D2" presStyleIdx="2" presStyleCnt="4"/>
      <dgm:spPr/>
      <dgm:t>
        <a:bodyPr/>
        <a:lstStyle/>
        <a:p>
          <a:endParaRPr lang="ru-RU"/>
        </a:p>
      </dgm:t>
    </dgm:pt>
    <dgm:pt modelId="{8370DDEB-39AA-4D5C-93B8-B670559A2C80}" type="pres">
      <dgm:prSet presAssocID="{66DB4867-6245-4AC6-9A9A-A8416D0916B6}" presName="hierRoot2" presStyleCnt="0">
        <dgm:presLayoutVars>
          <dgm:hierBranch val="init"/>
        </dgm:presLayoutVars>
      </dgm:prSet>
      <dgm:spPr/>
    </dgm:pt>
    <dgm:pt modelId="{477C7223-3919-4673-9EF1-8368325189DF}" type="pres">
      <dgm:prSet presAssocID="{66DB4867-6245-4AC6-9A9A-A8416D0916B6}" presName="rootComposite" presStyleCnt="0"/>
      <dgm:spPr/>
    </dgm:pt>
    <dgm:pt modelId="{754AEEFE-C980-43F1-8775-165801C7CF77}" type="pres">
      <dgm:prSet presAssocID="{66DB4867-6245-4AC6-9A9A-A8416D0916B6}" presName="rootText" presStyleLbl="node2" presStyleIdx="2" presStyleCnt="4" custLinFactNeighborY="-13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1AFC029-60A6-4F41-AABD-2AC25DF3B7B4}" type="pres">
      <dgm:prSet presAssocID="{66DB4867-6245-4AC6-9A9A-A8416D0916B6}" presName="rootConnector" presStyleLbl="node2" presStyleIdx="2" presStyleCnt="4"/>
      <dgm:spPr/>
      <dgm:t>
        <a:bodyPr/>
        <a:lstStyle/>
        <a:p>
          <a:endParaRPr lang="ru-RU"/>
        </a:p>
      </dgm:t>
    </dgm:pt>
    <dgm:pt modelId="{BD09A257-480F-4DA5-95EF-22872BE82CB4}" type="pres">
      <dgm:prSet presAssocID="{66DB4867-6245-4AC6-9A9A-A8416D0916B6}" presName="hierChild4" presStyleCnt="0"/>
      <dgm:spPr/>
    </dgm:pt>
    <dgm:pt modelId="{2C97FA09-40E9-4488-9B36-F70294750979}" type="pres">
      <dgm:prSet presAssocID="{66DB4867-6245-4AC6-9A9A-A8416D0916B6}" presName="hierChild5" presStyleCnt="0"/>
      <dgm:spPr/>
    </dgm:pt>
    <dgm:pt modelId="{33884274-0760-48CF-960B-8D35B0DBB27C}" type="pres">
      <dgm:prSet presAssocID="{CAB2325B-B066-49F2-A640-01A04CAF66CB}" presName="Name37" presStyleLbl="parChTrans1D2" presStyleIdx="3" presStyleCnt="4"/>
      <dgm:spPr/>
      <dgm:t>
        <a:bodyPr/>
        <a:lstStyle/>
        <a:p>
          <a:endParaRPr lang="ru-RU"/>
        </a:p>
      </dgm:t>
    </dgm:pt>
    <dgm:pt modelId="{427DA531-71B6-4DA8-8288-74F6C4097F99}" type="pres">
      <dgm:prSet presAssocID="{36D3F904-A004-4DDE-B0C0-AF1A22F6F5D2}" presName="hierRoot2" presStyleCnt="0">
        <dgm:presLayoutVars>
          <dgm:hierBranch val="init"/>
        </dgm:presLayoutVars>
      </dgm:prSet>
      <dgm:spPr/>
    </dgm:pt>
    <dgm:pt modelId="{9E301C1C-E3DF-4CD4-947D-1C71CD786060}" type="pres">
      <dgm:prSet presAssocID="{36D3F904-A004-4DDE-B0C0-AF1A22F6F5D2}" presName="rootComposite" presStyleCnt="0"/>
      <dgm:spPr/>
    </dgm:pt>
    <dgm:pt modelId="{08DA966C-4A8D-4F69-9A2A-61456E36F518}" type="pres">
      <dgm:prSet presAssocID="{36D3F904-A004-4DDE-B0C0-AF1A22F6F5D2}" presName="rootText" presStyleLbl="node2" presStyleIdx="3" presStyleCnt="4" custLinFactNeighborX="-4766" custLinFactNeighborY="-13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1F8694-D1F4-430A-A319-9BAF9AC7CEAA}" type="pres">
      <dgm:prSet presAssocID="{36D3F904-A004-4DDE-B0C0-AF1A22F6F5D2}" presName="rootConnector" presStyleLbl="node2" presStyleIdx="3" presStyleCnt="4"/>
      <dgm:spPr/>
      <dgm:t>
        <a:bodyPr/>
        <a:lstStyle/>
        <a:p>
          <a:endParaRPr lang="ru-RU"/>
        </a:p>
      </dgm:t>
    </dgm:pt>
    <dgm:pt modelId="{DBFD5D97-9805-44B5-98E9-73334761A0F5}" type="pres">
      <dgm:prSet presAssocID="{36D3F904-A004-4DDE-B0C0-AF1A22F6F5D2}" presName="hierChild4" presStyleCnt="0"/>
      <dgm:spPr/>
    </dgm:pt>
    <dgm:pt modelId="{18DB87C3-F540-4AC3-99A4-509E9E8469C3}" type="pres">
      <dgm:prSet presAssocID="{36D3F904-A004-4DDE-B0C0-AF1A22F6F5D2}" presName="hierChild5" presStyleCnt="0"/>
      <dgm:spPr/>
    </dgm:pt>
    <dgm:pt modelId="{35C31169-3A47-422F-8D2A-C4BB332C6EFC}" type="pres">
      <dgm:prSet presAssocID="{0A5DB3F8-721F-48CE-8517-234BBD86BC7F}" presName="hierChild3" presStyleCnt="0"/>
      <dgm:spPr/>
    </dgm:pt>
  </dgm:ptLst>
  <dgm:cxnLst>
    <dgm:cxn modelId="{0A1E7C9C-F5FF-45B1-9596-00983981131A}" type="presOf" srcId="{36D3F904-A004-4DDE-B0C0-AF1A22F6F5D2}" destId="{08DA966C-4A8D-4F69-9A2A-61456E36F518}" srcOrd="0" destOrd="0" presId="urn:microsoft.com/office/officeart/2005/8/layout/orgChart1"/>
    <dgm:cxn modelId="{26D35544-38B2-4085-A86A-6647F449EB18}" type="presOf" srcId="{0A5DB3F8-721F-48CE-8517-234BBD86BC7F}" destId="{D7252AE0-5B9E-4887-96AF-5593CC47C0BE}" srcOrd="1" destOrd="0" presId="urn:microsoft.com/office/officeart/2005/8/layout/orgChart1"/>
    <dgm:cxn modelId="{ADCE81B7-8792-46E4-9495-631EAD8D5FCE}" srcId="{0A5DB3F8-721F-48CE-8517-234BBD86BC7F}" destId="{C84D4A5F-5DBE-48EC-AAEB-DC9270396B87}" srcOrd="1" destOrd="0" parTransId="{C333F180-7ED1-4B61-8B77-363393497B90}" sibTransId="{179ED196-8EF5-4A09-AC27-94E40D342234}"/>
    <dgm:cxn modelId="{40C3D2AB-9C82-45B1-91BB-28DB108BD237}" type="presOf" srcId="{EA508184-AA9B-425C-B414-6B3F5F930858}" destId="{23751AB5-1052-4E21-9428-1847B4C7C162}" srcOrd="0" destOrd="0" presId="urn:microsoft.com/office/officeart/2005/8/layout/orgChart1"/>
    <dgm:cxn modelId="{1D659267-FEB5-41C0-97CB-703255B92192}" type="presOf" srcId="{36D3F904-A004-4DDE-B0C0-AF1A22F6F5D2}" destId="{921F8694-D1F4-430A-A319-9BAF9AC7CEAA}" srcOrd="1" destOrd="0" presId="urn:microsoft.com/office/officeart/2005/8/layout/orgChart1"/>
    <dgm:cxn modelId="{728EA4FE-443A-486D-B12B-463229F4FC2A}" type="presOf" srcId="{7B1E2F10-6A6C-4294-A474-AEE6D591776B}" destId="{982626D2-CD1D-44C8-94F8-31CA566C7F5D}" srcOrd="0" destOrd="0" presId="urn:microsoft.com/office/officeart/2005/8/layout/orgChart1"/>
    <dgm:cxn modelId="{A7F41BEA-FCFA-4DC0-A4E6-FA2DBC0221A0}" type="presOf" srcId="{C333F180-7ED1-4B61-8B77-363393497B90}" destId="{C1FC1852-C638-4BF5-97D4-50F8A4C1E0B7}" srcOrd="0" destOrd="0" presId="urn:microsoft.com/office/officeart/2005/8/layout/orgChart1"/>
    <dgm:cxn modelId="{2391D7DE-79E9-4A8A-9057-FD04597275CF}" srcId="{0A5DB3F8-721F-48CE-8517-234BBD86BC7F}" destId="{7B1E2F10-6A6C-4294-A474-AEE6D591776B}" srcOrd="0" destOrd="0" parTransId="{3834AA2F-7018-4E80-8049-CA4DCD72EAA1}" sibTransId="{9D414810-D32C-4D61-9EAD-9D4BD696D912}"/>
    <dgm:cxn modelId="{4E522F8B-80F2-465D-8E85-D19920134A15}" type="presOf" srcId="{7B1E2F10-6A6C-4294-A474-AEE6D591776B}" destId="{2E18C1C9-5ECE-4251-B5AF-5E2588F9EEBE}" srcOrd="1" destOrd="0" presId="urn:microsoft.com/office/officeart/2005/8/layout/orgChart1"/>
    <dgm:cxn modelId="{25ED5113-5491-4501-96EB-6251D9B8898B}" type="presOf" srcId="{CAB2325B-B066-49F2-A640-01A04CAF66CB}" destId="{33884274-0760-48CF-960B-8D35B0DBB27C}" srcOrd="0" destOrd="0" presId="urn:microsoft.com/office/officeart/2005/8/layout/orgChart1"/>
    <dgm:cxn modelId="{FC545CC7-4040-492E-A047-27B6AEB674F7}" type="presOf" srcId="{C84D4A5F-5DBE-48EC-AAEB-DC9270396B87}" destId="{35670647-660E-4C6B-A150-3998964794CE}" srcOrd="0" destOrd="0" presId="urn:microsoft.com/office/officeart/2005/8/layout/orgChart1"/>
    <dgm:cxn modelId="{A6F7F941-AC69-4C94-AC17-C48A13B0FC88}" type="presOf" srcId="{66DB4867-6245-4AC6-9A9A-A8416D0916B6}" destId="{754AEEFE-C980-43F1-8775-165801C7CF77}" srcOrd="0" destOrd="0" presId="urn:microsoft.com/office/officeart/2005/8/layout/orgChart1"/>
    <dgm:cxn modelId="{276303C1-F6D7-40C5-9DF6-ED4E8EEDC28A}" srcId="{0A5DB3F8-721F-48CE-8517-234BBD86BC7F}" destId="{66DB4867-6245-4AC6-9A9A-A8416D0916B6}" srcOrd="2" destOrd="0" parTransId="{EA508184-AA9B-425C-B414-6B3F5F930858}" sibTransId="{45FEE303-599B-4398-8175-15E2EC44CF08}"/>
    <dgm:cxn modelId="{099494DD-BB45-44D9-B608-D5A016B4D33B}" type="presOf" srcId="{66DB4867-6245-4AC6-9A9A-A8416D0916B6}" destId="{A1AFC029-60A6-4F41-AABD-2AC25DF3B7B4}" srcOrd="1" destOrd="0" presId="urn:microsoft.com/office/officeart/2005/8/layout/orgChart1"/>
    <dgm:cxn modelId="{C5B474FC-63A1-42A5-9E74-2E61A7000336}" srcId="{0A5DB3F8-721F-48CE-8517-234BBD86BC7F}" destId="{36D3F904-A004-4DDE-B0C0-AF1A22F6F5D2}" srcOrd="3" destOrd="0" parTransId="{CAB2325B-B066-49F2-A640-01A04CAF66CB}" sibTransId="{453AA061-9C78-448A-A18B-E4319EFE9A08}"/>
    <dgm:cxn modelId="{5DD936F5-1316-4D89-BF73-54FCF6C8C4E5}" srcId="{A68D62D5-74A9-4E63-9127-69764B17F66A}" destId="{0A5DB3F8-721F-48CE-8517-234BBD86BC7F}" srcOrd="0" destOrd="0" parTransId="{21490A3E-8A06-42EC-8B8C-B124CD11F461}" sibTransId="{6B6EFAA1-6153-41D3-AAC2-8F3E309222F5}"/>
    <dgm:cxn modelId="{8F573F31-A210-4BAC-8E79-DDD28638FF16}" type="presOf" srcId="{0A5DB3F8-721F-48CE-8517-234BBD86BC7F}" destId="{1FFD4B9E-ACE5-4DFB-A437-DB6CE0DB362C}" srcOrd="0" destOrd="0" presId="urn:microsoft.com/office/officeart/2005/8/layout/orgChart1"/>
    <dgm:cxn modelId="{4A8B06D4-04F0-4BC6-86F3-A2E5D328517C}" type="presOf" srcId="{C84D4A5F-5DBE-48EC-AAEB-DC9270396B87}" destId="{3F2EA43C-69D5-4739-941D-2E5BA83D4143}" srcOrd="1" destOrd="0" presId="urn:microsoft.com/office/officeart/2005/8/layout/orgChart1"/>
    <dgm:cxn modelId="{61C5F82A-1023-483D-A25F-FBEEB2A55F87}" type="presOf" srcId="{A68D62D5-74A9-4E63-9127-69764B17F66A}" destId="{6B766567-9C28-470A-B85A-3E20DDF148F5}" srcOrd="0" destOrd="0" presId="urn:microsoft.com/office/officeart/2005/8/layout/orgChart1"/>
    <dgm:cxn modelId="{133AF7DB-19AA-4C4F-A3EE-C3B6DEB1F55C}" type="presOf" srcId="{3834AA2F-7018-4E80-8049-CA4DCD72EAA1}" destId="{4380CBCE-4FE1-42CF-8F04-700AC9354804}" srcOrd="0" destOrd="0" presId="urn:microsoft.com/office/officeart/2005/8/layout/orgChart1"/>
    <dgm:cxn modelId="{97E20305-9544-4E26-9BF6-6F9FC2EEB997}" type="presParOf" srcId="{6B766567-9C28-470A-B85A-3E20DDF148F5}" destId="{A820644D-D99A-4F70-B9E2-F127A74036D2}" srcOrd="0" destOrd="0" presId="urn:microsoft.com/office/officeart/2005/8/layout/orgChart1"/>
    <dgm:cxn modelId="{BD08E6AF-D8B5-4BA1-95C5-172EB0BC3A70}" type="presParOf" srcId="{A820644D-D99A-4F70-B9E2-F127A74036D2}" destId="{5408E39C-E6E2-4415-83EB-D9A2F16D445D}" srcOrd="0" destOrd="0" presId="urn:microsoft.com/office/officeart/2005/8/layout/orgChart1"/>
    <dgm:cxn modelId="{52AE7D96-2F41-4207-A80C-BFB1FE03F3B0}" type="presParOf" srcId="{5408E39C-E6E2-4415-83EB-D9A2F16D445D}" destId="{1FFD4B9E-ACE5-4DFB-A437-DB6CE0DB362C}" srcOrd="0" destOrd="0" presId="urn:microsoft.com/office/officeart/2005/8/layout/orgChart1"/>
    <dgm:cxn modelId="{0635E4A3-F235-4333-8D05-E778854669DD}" type="presParOf" srcId="{5408E39C-E6E2-4415-83EB-D9A2F16D445D}" destId="{D7252AE0-5B9E-4887-96AF-5593CC47C0BE}" srcOrd="1" destOrd="0" presId="urn:microsoft.com/office/officeart/2005/8/layout/orgChart1"/>
    <dgm:cxn modelId="{7838670E-CB35-48D5-8038-E15E21C3EAE3}" type="presParOf" srcId="{A820644D-D99A-4F70-B9E2-F127A74036D2}" destId="{AAB175A0-4BFF-4507-95C4-B59D8C519151}" srcOrd="1" destOrd="0" presId="urn:microsoft.com/office/officeart/2005/8/layout/orgChart1"/>
    <dgm:cxn modelId="{FC8930EC-C008-48B7-813E-84479383E5CF}" type="presParOf" srcId="{AAB175A0-4BFF-4507-95C4-B59D8C519151}" destId="{4380CBCE-4FE1-42CF-8F04-700AC9354804}" srcOrd="0" destOrd="0" presId="urn:microsoft.com/office/officeart/2005/8/layout/orgChart1"/>
    <dgm:cxn modelId="{63D4E576-5F56-4DE9-921C-BCA64AFC552A}" type="presParOf" srcId="{AAB175A0-4BFF-4507-95C4-B59D8C519151}" destId="{6E26BDDA-78B2-45C4-B0FC-122A8C616A04}" srcOrd="1" destOrd="0" presId="urn:microsoft.com/office/officeart/2005/8/layout/orgChart1"/>
    <dgm:cxn modelId="{3722C0CB-02BC-4FB4-982F-C5978D422D2D}" type="presParOf" srcId="{6E26BDDA-78B2-45C4-B0FC-122A8C616A04}" destId="{001DD81E-D3A2-42BB-AF9E-FE06A2D6C63F}" srcOrd="0" destOrd="0" presId="urn:microsoft.com/office/officeart/2005/8/layout/orgChart1"/>
    <dgm:cxn modelId="{866B72DC-86AF-4C18-B729-19535DC63872}" type="presParOf" srcId="{001DD81E-D3A2-42BB-AF9E-FE06A2D6C63F}" destId="{982626D2-CD1D-44C8-94F8-31CA566C7F5D}" srcOrd="0" destOrd="0" presId="urn:microsoft.com/office/officeart/2005/8/layout/orgChart1"/>
    <dgm:cxn modelId="{342FD930-C41D-422F-9A90-B86D6AB30ED0}" type="presParOf" srcId="{001DD81E-D3A2-42BB-AF9E-FE06A2D6C63F}" destId="{2E18C1C9-5ECE-4251-B5AF-5E2588F9EEBE}" srcOrd="1" destOrd="0" presId="urn:microsoft.com/office/officeart/2005/8/layout/orgChart1"/>
    <dgm:cxn modelId="{99DE0DBF-B9F2-4A64-91AF-B78CC6A0FC1A}" type="presParOf" srcId="{6E26BDDA-78B2-45C4-B0FC-122A8C616A04}" destId="{ED267F7B-883F-4030-B746-C487E9EC07F6}" srcOrd="1" destOrd="0" presId="urn:microsoft.com/office/officeart/2005/8/layout/orgChart1"/>
    <dgm:cxn modelId="{855DD576-B123-4F52-AD9F-F50AEBC1A54B}" type="presParOf" srcId="{6E26BDDA-78B2-45C4-B0FC-122A8C616A04}" destId="{5C7F480E-1A10-443D-8282-DE054B6AEE3E}" srcOrd="2" destOrd="0" presId="urn:microsoft.com/office/officeart/2005/8/layout/orgChart1"/>
    <dgm:cxn modelId="{55DF9F3C-F60E-4439-BF0D-3C11251C85B5}" type="presParOf" srcId="{AAB175A0-4BFF-4507-95C4-B59D8C519151}" destId="{C1FC1852-C638-4BF5-97D4-50F8A4C1E0B7}" srcOrd="2" destOrd="0" presId="urn:microsoft.com/office/officeart/2005/8/layout/orgChart1"/>
    <dgm:cxn modelId="{CA1234BC-4018-4F71-9777-9919E4FB5A1E}" type="presParOf" srcId="{AAB175A0-4BFF-4507-95C4-B59D8C519151}" destId="{B0660EA2-59FB-44BC-8FA6-A19A6772E97D}" srcOrd="3" destOrd="0" presId="urn:microsoft.com/office/officeart/2005/8/layout/orgChart1"/>
    <dgm:cxn modelId="{CBFD5204-D1FF-42A2-8FDE-08060CF6DDDA}" type="presParOf" srcId="{B0660EA2-59FB-44BC-8FA6-A19A6772E97D}" destId="{491E2F6F-9473-4467-A5D1-A21AF4501627}" srcOrd="0" destOrd="0" presId="urn:microsoft.com/office/officeart/2005/8/layout/orgChart1"/>
    <dgm:cxn modelId="{1EE45C95-767D-437F-B163-E660A182F73D}" type="presParOf" srcId="{491E2F6F-9473-4467-A5D1-A21AF4501627}" destId="{35670647-660E-4C6B-A150-3998964794CE}" srcOrd="0" destOrd="0" presId="urn:microsoft.com/office/officeart/2005/8/layout/orgChart1"/>
    <dgm:cxn modelId="{CF467313-6D11-487C-88D9-D0443A3F589C}" type="presParOf" srcId="{491E2F6F-9473-4467-A5D1-A21AF4501627}" destId="{3F2EA43C-69D5-4739-941D-2E5BA83D4143}" srcOrd="1" destOrd="0" presId="urn:microsoft.com/office/officeart/2005/8/layout/orgChart1"/>
    <dgm:cxn modelId="{534C6490-66C1-48C9-8519-0CC4EB055AB5}" type="presParOf" srcId="{B0660EA2-59FB-44BC-8FA6-A19A6772E97D}" destId="{4E7BB363-CCCF-4C40-BA51-72AC0CCFF2F7}" srcOrd="1" destOrd="0" presId="urn:microsoft.com/office/officeart/2005/8/layout/orgChart1"/>
    <dgm:cxn modelId="{53DD0005-3429-41EF-ACBA-55FD6FB39722}" type="presParOf" srcId="{B0660EA2-59FB-44BC-8FA6-A19A6772E97D}" destId="{6AF9290B-D231-4098-A340-3AEC85C28BD7}" srcOrd="2" destOrd="0" presId="urn:microsoft.com/office/officeart/2005/8/layout/orgChart1"/>
    <dgm:cxn modelId="{4A1AE13C-1AE9-4E08-9022-D686B39AEFD0}" type="presParOf" srcId="{AAB175A0-4BFF-4507-95C4-B59D8C519151}" destId="{23751AB5-1052-4E21-9428-1847B4C7C162}" srcOrd="4" destOrd="0" presId="urn:microsoft.com/office/officeart/2005/8/layout/orgChart1"/>
    <dgm:cxn modelId="{8CBF105F-3351-4375-A2C5-95FF7814D1C1}" type="presParOf" srcId="{AAB175A0-4BFF-4507-95C4-B59D8C519151}" destId="{8370DDEB-39AA-4D5C-93B8-B670559A2C80}" srcOrd="5" destOrd="0" presId="urn:microsoft.com/office/officeart/2005/8/layout/orgChart1"/>
    <dgm:cxn modelId="{15681205-B334-458F-A4F5-67DD50A04769}" type="presParOf" srcId="{8370DDEB-39AA-4D5C-93B8-B670559A2C80}" destId="{477C7223-3919-4673-9EF1-8368325189DF}" srcOrd="0" destOrd="0" presId="urn:microsoft.com/office/officeart/2005/8/layout/orgChart1"/>
    <dgm:cxn modelId="{DDB67A9E-0C04-4634-BB4B-994214E71CD7}" type="presParOf" srcId="{477C7223-3919-4673-9EF1-8368325189DF}" destId="{754AEEFE-C980-43F1-8775-165801C7CF77}" srcOrd="0" destOrd="0" presId="urn:microsoft.com/office/officeart/2005/8/layout/orgChart1"/>
    <dgm:cxn modelId="{346EEEDF-851C-4C27-A5EE-F66D284861C7}" type="presParOf" srcId="{477C7223-3919-4673-9EF1-8368325189DF}" destId="{A1AFC029-60A6-4F41-AABD-2AC25DF3B7B4}" srcOrd="1" destOrd="0" presId="urn:microsoft.com/office/officeart/2005/8/layout/orgChart1"/>
    <dgm:cxn modelId="{3F91009A-B77B-4199-9E81-7523866DD7A4}" type="presParOf" srcId="{8370DDEB-39AA-4D5C-93B8-B670559A2C80}" destId="{BD09A257-480F-4DA5-95EF-22872BE82CB4}" srcOrd="1" destOrd="0" presId="urn:microsoft.com/office/officeart/2005/8/layout/orgChart1"/>
    <dgm:cxn modelId="{A8510478-93DB-4832-9B14-96EDDB51FC10}" type="presParOf" srcId="{8370DDEB-39AA-4D5C-93B8-B670559A2C80}" destId="{2C97FA09-40E9-4488-9B36-F70294750979}" srcOrd="2" destOrd="0" presId="urn:microsoft.com/office/officeart/2005/8/layout/orgChart1"/>
    <dgm:cxn modelId="{7E36BC57-05A6-47AD-8388-19F3428B4CD8}" type="presParOf" srcId="{AAB175A0-4BFF-4507-95C4-B59D8C519151}" destId="{33884274-0760-48CF-960B-8D35B0DBB27C}" srcOrd="6" destOrd="0" presId="urn:microsoft.com/office/officeart/2005/8/layout/orgChart1"/>
    <dgm:cxn modelId="{EC9F1726-33A5-43A3-B086-D54C6F6AAA67}" type="presParOf" srcId="{AAB175A0-4BFF-4507-95C4-B59D8C519151}" destId="{427DA531-71B6-4DA8-8288-74F6C4097F99}" srcOrd="7" destOrd="0" presId="urn:microsoft.com/office/officeart/2005/8/layout/orgChart1"/>
    <dgm:cxn modelId="{13B715C8-9C97-47EB-9F5E-A5642EF68DE6}" type="presParOf" srcId="{427DA531-71B6-4DA8-8288-74F6C4097F99}" destId="{9E301C1C-E3DF-4CD4-947D-1C71CD786060}" srcOrd="0" destOrd="0" presId="urn:microsoft.com/office/officeart/2005/8/layout/orgChart1"/>
    <dgm:cxn modelId="{38505F68-7DA6-4769-A78D-6EE7670C335B}" type="presParOf" srcId="{9E301C1C-E3DF-4CD4-947D-1C71CD786060}" destId="{08DA966C-4A8D-4F69-9A2A-61456E36F518}" srcOrd="0" destOrd="0" presId="urn:microsoft.com/office/officeart/2005/8/layout/orgChart1"/>
    <dgm:cxn modelId="{3116944C-5903-4818-BC70-9881615A3896}" type="presParOf" srcId="{9E301C1C-E3DF-4CD4-947D-1C71CD786060}" destId="{921F8694-D1F4-430A-A319-9BAF9AC7CEAA}" srcOrd="1" destOrd="0" presId="urn:microsoft.com/office/officeart/2005/8/layout/orgChart1"/>
    <dgm:cxn modelId="{579B9EA4-4E0D-4C85-9100-C80B16BA2565}" type="presParOf" srcId="{427DA531-71B6-4DA8-8288-74F6C4097F99}" destId="{DBFD5D97-9805-44B5-98E9-73334761A0F5}" srcOrd="1" destOrd="0" presId="urn:microsoft.com/office/officeart/2005/8/layout/orgChart1"/>
    <dgm:cxn modelId="{BB1CF07F-44DC-4124-963A-03FBD9ABAFBF}" type="presParOf" srcId="{427DA531-71B6-4DA8-8288-74F6C4097F99}" destId="{18DB87C3-F540-4AC3-99A4-509E9E8469C3}" srcOrd="2" destOrd="0" presId="urn:microsoft.com/office/officeart/2005/8/layout/orgChart1"/>
    <dgm:cxn modelId="{DD83C3A7-446A-4420-BFEB-E1118042866E}" type="presParOf" srcId="{A820644D-D99A-4F70-B9E2-F127A74036D2}" destId="{35C31169-3A47-422F-8D2A-C4BB332C6EFC}" srcOrd="2" destOrd="0" presId="urn:microsoft.com/office/officeart/2005/8/layout/orgChar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24EC20-D358-474D-85E7-49C39FA9E58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D1E6ACC-0132-4CA0-B130-BC111CB5CB9F}">
      <dgm:prSet phldrT="[Текст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sz="48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Зародышевые листки</a:t>
          </a:r>
          <a:endParaRPr lang="ru-RU" sz="4800" b="1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28FF90C6-B30B-4D6E-8BB5-319FD2C11675}" type="parTrans" cxnId="{9D310AD6-9B4E-4AB4-BD37-26BB5FAA7590}">
      <dgm:prSet/>
      <dgm:spPr/>
      <dgm:t>
        <a:bodyPr/>
        <a:lstStyle/>
        <a:p>
          <a:endParaRPr lang="ru-RU"/>
        </a:p>
      </dgm:t>
    </dgm:pt>
    <dgm:pt modelId="{14032B9C-95CF-49FA-B48A-E75F4FFD0384}" type="sibTrans" cxnId="{9D310AD6-9B4E-4AB4-BD37-26BB5FAA7590}">
      <dgm:prSet/>
      <dgm:spPr/>
      <dgm:t>
        <a:bodyPr/>
        <a:lstStyle/>
        <a:p>
          <a:endParaRPr lang="ru-RU"/>
        </a:p>
      </dgm:t>
    </dgm:pt>
    <dgm:pt modelId="{B6A128C6-7466-4CFD-ABCB-B93F01477BA7}">
      <dgm:prSet phldrT="[Текст]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b="1" cap="none" spc="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rPr>
            <a:t>Эктодерма</a:t>
          </a:r>
          <a:endParaRPr lang="ru-RU" b="1" cap="none" spc="0" dirty="0">
            <a:ln w="17780" cmpd="sng">
              <a:solidFill>
                <a:schemeClr val="tx1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</a:endParaRPr>
        </a:p>
      </dgm:t>
    </dgm:pt>
    <dgm:pt modelId="{BDD13AB6-0B02-48E7-9AB2-794C4043B573}" type="parTrans" cxnId="{E36AAB47-5A22-43F4-ABAB-FD30CCECFE13}">
      <dgm:prSet/>
      <dgm:spPr/>
      <dgm:t>
        <a:bodyPr/>
        <a:lstStyle/>
        <a:p>
          <a:endParaRPr lang="ru-RU"/>
        </a:p>
      </dgm:t>
    </dgm:pt>
    <dgm:pt modelId="{016CB4D8-EFB9-44A7-A801-F2EB65FEDF8F}" type="sibTrans" cxnId="{E36AAB47-5A22-43F4-ABAB-FD30CCECFE13}">
      <dgm:prSet/>
      <dgm:spPr/>
      <dgm:t>
        <a:bodyPr/>
        <a:lstStyle/>
        <a:p>
          <a:endParaRPr lang="ru-RU"/>
        </a:p>
      </dgm:t>
    </dgm:pt>
    <dgm:pt modelId="{B29A9319-3E91-471E-B0BC-B3F531F877CC}">
      <dgm:prSet phldrT="[Текст]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b="1" cap="none" spc="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rPr>
            <a:t>Мезодерма</a:t>
          </a:r>
          <a:endParaRPr lang="ru-RU" b="1" cap="none" spc="0" dirty="0">
            <a:ln w="17780" cmpd="sng">
              <a:solidFill>
                <a:schemeClr val="tx1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</a:endParaRPr>
        </a:p>
      </dgm:t>
    </dgm:pt>
    <dgm:pt modelId="{970B17E5-DC1A-4A88-9CBC-8C4E300617AC}" type="parTrans" cxnId="{A616C743-473C-4FD4-9BBA-9A2219960779}">
      <dgm:prSet/>
      <dgm:spPr/>
      <dgm:t>
        <a:bodyPr/>
        <a:lstStyle/>
        <a:p>
          <a:endParaRPr lang="ru-RU"/>
        </a:p>
      </dgm:t>
    </dgm:pt>
    <dgm:pt modelId="{AC38A34D-0A31-4607-B757-A331D5B67916}" type="sibTrans" cxnId="{A616C743-473C-4FD4-9BBA-9A2219960779}">
      <dgm:prSet/>
      <dgm:spPr/>
      <dgm:t>
        <a:bodyPr/>
        <a:lstStyle/>
        <a:p>
          <a:endParaRPr lang="ru-RU"/>
        </a:p>
      </dgm:t>
    </dgm:pt>
    <dgm:pt modelId="{357E2CD0-906B-4863-B7AF-21E35FF471F1}">
      <dgm:prSet phldrT="[Текст]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b="1" cap="none" spc="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rPr>
            <a:t>Энтодерма</a:t>
          </a:r>
          <a:endParaRPr lang="ru-RU" b="1" cap="none" spc="0" dirty="0">
            <a:ln w="17780" cmpd="sng">
              <a:solidFill>
                <a:schemeClr val="tx1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</a:endParaRPr>
        </a:p>
      </dgm:t>
    </dgm:pt>
    <dgm:pt modelId="{9A61C721-6D5D-41F3-873C-4E94DD9D7F3E}" type="parTrans" cxnId="{5E758EAD-064D-427A-A4C1-28E1ED6258AF}">
      <dgm:prSet/>
      <dgm:spPr/>
      <dgm:t>
        <a:bodyPr/>
        <a:lstStyle/>
        <a:p>
          <a:endParaRPr lang="ru-RU"/>
        </a:p>
      </dgm:t>
    </dgm:pt>
    <dgm:pt modelId="{6AA204BE-6213-4FE3-B01A-44D2AAA0256F}" type="sibTrans" cxnId="{5E758EAD-064D-427A-A4C1-28E1ED6258AF}">
      <dgm:prSet/>
      <dgm:spPr/>
      <dgm:t>
        <a:bodyPr/>
        <a:lstStyle/>
        <a:p>
          <a:endParaRPr lang="ru-RU"/>
        </a:p>
      </dgm:t>
    </dgm:pt>
    <dgm:pt modelId="{E859B3A2-6413-4C06-8902-40DC6D1D0695}" type="pres">
      <dgm:prSet presAssocID="{5224EC20-D358-474D-85E7-49C39FA9E58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B871AE5-8639-4572-8DA2-22BED4F0AF56}" type="pres">
      <dgm:prSet presAssocID="{AD1E6ACC-0132-4CA0-B130-BC111CB5CB9F}" presName="hierRoot1" presStyleCnt="0">
        <dgm:presLayoutVars>
          <dgm:hierBranch val="init"/>
        </dgm:presLayoutVars>
      </dgm:prSet>
      <dgm:spPr/>
    </dgm:pt>
    <dgm:pt modelId="{DF0EB567-FADE-4CE5-8C7B-32B8104758D4}" type="pres">
      <dgm:prSet presAssocID="{AD1E6ACC-0132-4CA0-B130-BC111CB5CB9F}" presName="rootComposite1" presStyleCnt="0"/>
      <dgm:spPr/>
    </dgm:pt>
    <dgm:pt modelId="{07D3107B-E79F-42BC-83AA-8113CD19AAA2}" type="pres">
      <dgm:prSet presAssocID="{AD1E6ACC-0132-4CA0-B130-BC111CB5CB9F}" presName="rootText1" presStyleLbl="node0" presStyleIdx="0" presStyleCnt="1" custScaleX="165680" custScaleY="146603" custLinFactNeighborX="0" custLinFactNeighborY="-481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B79BD2-0D6B-4603-BE31-DE5FF0AE771D}" type="pres">
      <dgm:prSet presAssocID="{AD1E6ACC-0132-4CA0-B130-BC111CB5CB9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ED47FB8-8134-4950-8A39-4B390D6800FF}" type="pres">
      <dgm:prSet presAssocID="{AD1E6ACC-0132-4CA0-B130-BC111CB5CB9F}" presName="hierChild2" presStyleCnt="0"/>
      <dgm:spPr/>
    </dgm:pt>
    <dgm:pt modelId="{C9DDD2A6-89A6-440C-BDB5-8C4A1D1B0179}" type="pres">
      <dgm:prSet presAssocID="{BDD13AB6-0B02-48E7-9AB2-794C4043B573}" presName="Name37" presStyleLbl="parChTrans1D2" presStyleIdx="0" presStyleCnt="3"/>
      <dgm:spPr/>
      <dgm:t>
        <a:bodyPr/>
        <a:lstStyle/>
        <a:p>
          <a:endParaRPr lang="ru-RU"/>
        </a:p>
      </dgm:t>
    </dgm:pt>
    <dgm:pt modelId="{1F1E2068-781B-45F6-91CE-4CAA98A36CBD}" type="pres">
      <dgm:prSet presAssocID="{B6A128C6-7466-4CFD-ABCB-B93F01477BA7}" presName="hierRoot2" presStyleCnt="0">
        <dgm:presLayoutVars>
          <dgm:hierBranch val="init"/>
        </dgm:presLayoutVars>
      </dgm:prSet>
      <dgm:spPr/>
    </dgm:pt>
    <dgm:pt modelId="{6BE00035-7996-4FCF-827E-F1E7240180E4}" type="pres">
      <dgm:prSet presAssocID="{B6A128C6-7466-4CFD-ABCB-B93F01477BA7}" presName="rootComposite" presStyleCnt="0"/>
      <dgm:spPr/>
    </dgm:pt>
    <dgm:pt modelId="{5A405F9C-0E79-4B65-B0A5-2283F486F781}" type="pres">
      <dgm:prSet presAssocID="{B6A128C6-7466-4CFD-ABCB-B93F01477BA7}" presName="rootText" presStyleLbl="node2" presStyleIdx="0" presStyleCnt="3" custLinFactNeighborX="41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B971E3-B6B4-4C46-A74B-D1343F28BCF6}" type="pres">
      <dgm:prSet presAssocID="{B6A128C6-7466-4CFD-ABCB-B93F01477BA7}" presName="rootConnector" presStyleLbl="node2" presStyleIdx="0" presStyleCnt="3"/>
      <dgm:spPr/>
      <dgm:t>
        <a:bodyPr/>
        <a:lstStyle/>
        <a:p>
          <a:endParaRPr lang="ru-RU"/>
        </a:p>
      </dgm:t>
    </dgm:pt>
    <dgm:pt modelId="{43DD7DBA-B409-45E7-9CEE-276A6DC156FA}" type="pres">
      <dgm:prSet presAssocID="{B6A128C6-7466-4CFD-ABCB-B93F01477BA7}" presName="hierChild4" presStyleCnt="0"/>
      <dgm:spPr/>
    </dgm:pt>
    <dgm:pt modelId="{391A0BCF-0BE3-4524-86EE-895E0FE201FB}" type="pres">
      <dgm:prSet presAssocID="{B6A128C6-7466-4CFD-ABCB-B93F01477BA7}" presName="hierChild5" presStyleCnt="0"/>
      <dgm:spPr/>
    </dgm:pt>
    <dgm:pt modelId="{E64A8FC8-FCB9-41C5-8E83-7756FD646ABA}" type="pres">
      <dgm:prSet presAssocID="{970B17E5-DC1A-4A88-9CBC-8C4E300617AC}" presName="Name37" presStyleLbl="parChTrans1D2" presStyleIdx="1" presStyleCnt="3"/>
      <dgm:spPr/>
      <dgm:t>
        <a:bodyPr/>
        <a:lstStyle/>
        <a:p>
          <a:endParaRPr lang="ru-RU"/>
        </a:p>
      </dgm:t>
    </dgm:pt>
    <dgm:pt modelId="{AEEF4CD7-AD03-45C0-B1AF-87EFF2405B0D}" type="pres">
      <dgm:prSet presAssocID="{B29A9319-3E91-471E-B0BC-B3F531F877CC}" presName="hierRoot2" presStyleCnt="0">
        <dgm:presLayoutVars>
          <dgm:hierBranch val="init"/>
        </dgm:presLayoutVars>
      </dgm:prSet>
      <dgm:spPr/>
    </dgm:pt>
    <dgm:pt modelId="{2C153ADE-CA36-404A-B147-C01994332C1A}" type="pres">
      <dgm:prSet presAssocID="{B29A9319-3E91-471E-B0BC-B3F531F877CC}" presName="rootComposite" presStyleCnt="0"/>
      <dgm:spPr/>
    </dgm:pt>
    <dgm:pt modelId="{DBB076FA-5F57-44A6-B62E-4776FB18AAA0}" type="pres">
      <dgm:prSet presAssocID="{B29A9319-3E91-471E-B0BC-B3F531F877CC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C2A1BD7-532B-4F56-889C-49AA21924830}" type="pres">
      <dgm:prSet presAssocID="{B29A9319-3E91-471E-B0BC-B3F531F877CC}" presName="rootConnector" presStyleLbl="node2" presStyleIdx="1" presStyleCnt="3"/>
      <dgm:spPr/>
      <dgm:t>
        <a:bodyPr/>
        <a:lstStyle/>
        <a:p>
          <a:endParaRPr lang="ru-RU"/>
        </a:p>
      </dgm:t>
    </dgm:pt>
    <dgm:pt modelId="{B9C718FD-C364-44C0-972D-1C25CB7691D1}" type="pres">
      <dgm:prSet presAssocID="{B29A9319-3E91-471E-B0BC-B3F531F877CC}" presName="hierChild4" presStyleCnt="0"/>
      <dgm:spPr/>
    </dgm:pt>
    <dgm:pt modelId="{E7E71511-8D18-4A04-BFD1-310303818E5B}" type="pres">
      <dgm:prSet presAssocID="{B29A9319-3E91-471E-B0BC-B3F531F877CC}" presName="hierChild5" presStyleCnt="0"/>
      <dgm:spPr/>
    </dgm:pt>
    <dgm:pt modelId="{A80B57F4-E1BF-4F32-8104-5068A5021B9C}" type="pres">
      <dgm:prSet presAssocID="{9A61C721-6D5D-41F3-873C-4E94DD9D7F3E}" presName="Name37" presStyleLbl="parChTrans1D2" presStyleIdx="2" presStyleCnt="3"/>
      <dgm:spPr/>
      <dgm:t>
        <a:bodyPr/>
        <a:lstStyle/>
        <a:p>
          <a:endParaRPr lang="ru-RU"/>
        </a:p>
      </dgm:t>
    </dgm:pt>
    <dgm:pt modelId="{8D3432D4-FEAE-46F4-821F-D907A157EC41}" type="pres">
      <dgm:prSet presAssocID="{357E2CD0-906B-4863-B7AF-21E35FF471F1}" presName="hierRoot2" presStyleCnt="0">
        <dgm:presLayoutVars>
          <dgm:hierBranch val="init"/>
        </dgm:presLayoutVars>
      </dgm:prSet>
      <dgm:spPr/>
    </dgm:pt>
    <dgm:pt modelId="{1A811E23-30E6-4205-9351-043EB691B6FA}" type="pres">
      <dgm:prSet presAssocID="{357E2CD0-906B-4863-B7AF-21E35FF471F1}" presName="rootComposite" presStyleCnt="0"/>
      <dgm:spPr/>
    </dgm:pt>
    <dgm:pt modelId="{0E3A82AE-37BC-4AAF-A8D3-F25F90FE7DC5}" type="pres">
      <dgm:prSet presAssocID="{357E2CD0-906B-4863-B7AF-21E35FF471F1}" presName="rootText" presStyleLbl="node2" presStyleIdx="2" presStyleCnt="3" custLinFactNeighborX="-41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BB98591-8E71-4EBD-99DB-0AFF019587DE}" type="pres">
      <dgm:prSet presAssocID="{357E2CD0-906B-4863-B7AF-21E35FF471F1}" presName="rootConnector" presStyleLbl="node2" presStyleIdx="2" presStyleCnt="3"/>
      <dgm:spPr/>
      <dgm:t>
        <a:bodyPr/>
        <a:lstStyle/>
        <a:p>
          <a:endParaRPr lang="ru-RU"/>
        </a:p>
      </dgm:t>
    </dgm:pt>
    <dgm:pt modelId="{E51BAF30-F967-4BF5-B180-CA41C13320FD}" type="pres">
      <dgm:prSet presAssocID="{357E2CD0-906B-4863-B7AF-21E35FF471F1}" presName="hierChild4" presStyleCnt="0"/>
      <dgm:spPr/>
    </dgm:pt>
    <dgm:pt modelId="{1DDDDD78-0AD3-46A1-BE54-9E9CD9751D1F}" type="pres">
      <dgm:prSet presAssocID="{357E2CD0-906B-4863-B7AF-21E35FF471F1}" presName="hierChild5" presStyleCnt="0"/>
      <dgm:spPr/>
    </dgm:pt>
    <dgm:pt modelId="{DAE676FE-61B2-4E9B-B0B3-8CC16DE87C65}" type="pres">
      <dgm:prSet presAssocID="{AD1E6ACC-0132-4CA0-B130-BC111CB5CB9F}" presName="hierChild3" presStyleCnt="0"/>
      <dgm:spPr/>
    </dgm:pt>
  </dgm:ptLst>
  <dgm:cxnLst>
    <dgm:cxn modelId="{DB882B64-216E-47CF-BDDA-16767AA708E9}" type="presOf" srcId="{357E2CD0-906B-4863-B7AF-21E35FF471F1}" destId="{7BB98591-8E71-4EBD-99DB-0AFF019587DE}" srcOrd="1" destOrd="0" presId="urn:microsoft.com/office/officeart/2005/8/layout/orgChart1"/>
    <dgm:cxn modelId="{6EA74391-F294-4450-A66D-90FF7F08E1FD}" type="presOf" srcId="{AD1E6ACC-0132-4CA0-B130-BC111CB5CB9F}" destId="{07D3107B-E79F-42BC-83AA-8113CD19AAA2}" srcOrd="0" destOrd="0" presId="urn:microsoft.com/office/officeart/2005/8/layout/orgChart1"/>
    <dgm:cxn modelId="{B2DFA56E-C59D-4336-A09E-00CD2152107B}" type="presOf" srcId="{B6A128C6-7466-4CFD-ABCB-B93F01477BA7}" destId="{5A405F9C-0E79-4B65-B0A5-2283F486F781}" srcOrd="0" destOrd="0" presId="urn:microsoft.com/office/officeart/2005/8/layout/orgChart1"/>
    <dgm:cxn modelId="{DF2866CB-1FC3-4B61-BD1C-FE2B2D833BC2}" type="presOf" srcId="{B29A9319-3E91-471E-B0BC-B3F531F877CC}" destId="{DBB076FA-5F57-44A6-B62E-4776FB18AAA0}" srcOrd="0" destOrd="0" presId="urn:microsoft.com/office/officeart/2005/8/layout/orgChart1"/>
    <dgm:cxn modelId="{9D310AD6-9B4E-4AB4-BD37-26BB5FAA7590}" srcId="{5224EC20-D358-474D-85E7-49C39FA9E587}" destId="{AD1E6ACC-0132-4CA0-B130-BC111CB5CB9F}" srcOrd="0" destOrd="0" parTransId="{28FF90C6-B30B-4D6E-8BB5-319FD2C11675}" sibTransId="{14032B9C-95CF-49FA-B48A-E75F4FFD0384}"/>
    <dgm:cxn modelId="{FEF31303-F08E-4A71-9430-FDCFFAB11CFA}" type="presOf" srcId="{5224EC20-D358-474D-85E7-49C39FA9E587}" destId="{E859B3A2-6413-4C06-8902-40DC6D1D0695}" srcOrd="0" destOrd="0" presId="urn:microsoft.com/office/officeart/2005/8/layout/orgChart1"/>
    <dgm:cxn modelId="{4A501377-8EAA-4352-837F-EF39D56A161F}" type="presOf" srcId="{9A61C721-6D5D-41F3-873C-4E94DD9D7F3E}" destId="{A80B57F4-E1BF-4F32-8104-5068A5021B9C}" srcOrd="0" destOrd="0" presId="urn:microsoft.com/office/officeart/2005/8/layout/orgChart1"/>
    <dgm:cxn modelId="{E36AAB47-5A22-43F4-ABAB-FD30CCECFE13}" srcId="{AD1E6ACC-0132-4CA0-B130-BC111CB5CB9F}" destId="{B6A128C6-7466-4CFD-ABCB-B93F01477BA7}" srcOrd="0" destOrd="0" parTransId="{BDD13AB6-0B02-48E7-9AB2-794C4043B573}" sibTransId="{016CB4D8-EFB9-44A7-A801-F2EB65FEDF8F}"/>
    <dgm:cxn modelId="{5A5A5398-0A64-4725-809B-2FFFE047209E}" type="presOf" srcId="{B6A128C6-7466-4CFD-ABCB-B93F01477BA7}" destId="{C8B971E3-B6B4-4C46-A74B-D1343F28BCF6}" srcOrd="1" destOrd="0" presId="urn:microsoft.com/office/officeart/2005/8/layout/orgChart1"/>
    <dgm:cxn modelId="{A616C743-473C-4FD4-9BBA-9A2219960779}" srcId="{AD1E6ACC-0132-4CA0-B130-BC111CB5CB9F}" destId="{B29A9319-3E91-471E-B0BC-B3F531F877CC}" srcOrd="1" destOrd="0" parTransId="{970B17E5-DC1A-4A88-9CBC-8C4E300617AC}" sibTransId="{AC38A34D-0A31-4607-B757-A331D5B67916}"/>
    <dgm:cxn modelId="{4D05274C-ED67-416B-9BFD-E71E46BA6773}" type="presOf" srcId="{AD1E6ACC-0132-4CA0-B130-BC111CB5CB9F}" destId="{84B79BD2-0D6B-4603-BE31-DE5FF0AE771D}" srcOrd="1" destOrd="0" presId="urn:microsoft.com/office/officeart/2005/8/layout/orgChart1"/>
    <dgm:cxn modelId="{EAFC4D50-637E-4C7F-99AF-EBF8D021C3D2}" type="presOf" srcId="{357E2CD0-906B-4863-B7AF-21E35FF471F1}" destId="{0E3A82AE-37BC-4AAF-A8D3-F25F90FE7DC5}" srcOrd="0" destOrd="0" presId="urn:microsoft.com/office/officeart/2005/8/layout/orgChart1"/>
    <dgm:cxn modelId="{AC5FEC10-47DD-4161-8439-A11272A68BD2}" type="presOf" srcId="{BDD13AB6-0B02-48E7-9AB2-794C4043B573}" destId="{C9DDD2A6-89A6-440C-BDB5-8C4A1D1B0179}" srcOrd="0" destOrd="0" presId="urn:microsoft.com/office/officeart/2005/8/layout/orgChart1"/>
    <dgm:cxn modelId="{25C7C126-BF29-4D1C-AE4D-CA316D557114}" type="presOf" srcId="{970B17E5-DC1A-4A88-9CBC-8C4E300617AC}" destId="{E64A8FC8-FCB9-41C5-8E83-7756FD646ABA}" srcOrd="0" destOrd="0" presId="urn:microsoft.com/office/officeart/2005/8/layout/orgChart1"/>
    <dgm:cxn modelId="{5E758EAD-064D-427A-A4C1-28E1ED6258AF}" srcId="{AD1E6ACC-0132-4CA0-B130-BC111CB5CB9F}" destId="{357E2CD0-906B-4863-B7AF-21E35FF471F1}" srcOrd="2" destOrd="0" parTransId="{9A61C721-6D5D-41F3-873C-4E94DD9D7F3E}" sibTransId="{6AA204BE-6213-4FE3-B01A-44D2AAA0256F}"/>
    <dgm:cxn modelId="{1F38A17B-BD7A-4D39-8A53-DA1EFC80762C}" type="presOf" srcId="{B29A9319-3E91-471E-B0BC-B3F531F877CC}" destId="{5C2A1BD7-532B-4F56-889C-49AA21924830}" srcOrd="1" destOrd="0" presId="urn:microsoft.com/office/officeart/2005/8/layout/orgChart1"/>
    <dgm:cxn modelId="{CEF07BF7-FE57-4E51-9A62-64BF8BA0154D}" type="presParOf" srcId="{E859B3A2-6413-4C06-8902-40DC6D1D0695}" destId="{5B871AE5-8639-4572-8DA2-22BED4F0AF56}" srcOrd="0" destOrd="0" presId="urn:microsoft.com/office/officeart/2005/8/layout/orgChart1"/>
    <dgm:cxn modelId="{6DC8DBE7-6B1A-487D-9CEC-240C98C5C76B}" type="presParOf" srcId="{5B871AE5-8639-4572-8DA2-22BED4F0AF56}" destId="{DF0EB567-FADE-4CE5-8C7B-32B8104758D4}" srcOrd="0" destOrd="0" presId="urn:microsoft.com/office/officeart/2005/8/layout/orgChart1"/>
    <dgm:cxn modelId="{0695FFD7-7030-43C9-818E-36B117EE91DE}" type="presParOf" srcId="{DF0EB567-FADE-4CE5-8C7B-32B8104758D4}" destId="{07D3107B-E79F-42BC-83AA-8113CD19AAA2}" srcOrd="0" destOrd="0" presId="urn:microsoft.com/office/officeart/2005/8/layout/orgChart1"/>
    <dgm:cxn modelId="{A800AE3C-7FF2-4F37-87D7-3E28A9C31C70}" type="presParOf" srcId="{DF0EB567-FADE-4CE5-8C7B-32B8104758D4}" destId="{84B79BD2-0D6B-4603-BE31-DE5FF0AE771D}" srcOrd="1" destOrd="0" presId="urn:microsoft.com/office/officeart/2005/8/layout/orgChart1"/>
    <dgm:cxn modelId="{96518402-A5E7-4D76-A570-2A9227BAAD13}" type="presParOf" srcId="{5B871AE5-8639-4572-8DA2-22BED4F0AF56}" destId="{0ED47FB8-8134-4950-8A39-4B390D6800FF}" srcOrd="1" destOrd="0" presId="urn:microsoft.com/office/officeart/2005/8/layout/orgChart1"/>
    <dgm:cxn modelId="{C1AF4D90-E63C-426C-829D-B852868F550C}" type="presParOf" srcId="{0ED47FB8-8134-4950-8A39-4B390D6800FF}" destId="{C9DDD2A6-89A6-440C-BDB5-8C4A1D1B0179}" srcOrd="0" destOrd="0" presId="urn:microsoft.com/office/officeart/2005/8/layout/orgChart1"/>
    <dgm:cxn modelId="{714F47DF-0F02-4C03-A841-4B77B9935E27}" type="presParOf" srcId="{0ED47FB8-8134-4950-8A39-4B390D6800FF}" destId="{1F1E2068-781B-45F6-91CE-4CAA98A36CBD}" srcOrd="1" destOrd="0" presId="urn:microsoft.com/office/officeart/2005/8/layout/orgChart1"/>
    <dgm:cxn modelId="{5116F16F-AEB5-4261-911A-9B25A896F5C9}" type="presParOf" srcId="{1F1E2068-781B-45F6-91CE-4CAA98A36CBD}" destId="{6BE00035-7996-4FCF-827E-F1E7240180E4}" srcOrd="0" destOrd="0" presId="urn:microsoft.com/office/officeart/2005/8/layout/orgChart1"/>
    <dgm:cxn modelId="{61ED0118-F9BE-479E-B93D-31A0558C3144}" type="presParOf" srcId="{6BE00035-7996-4FCF-827E-F1E7240180E4}" destId="{5A405F9C-0E79-4B65-B0A5-2283F486F781}" srcOrd="0" destOrd="0" presId="urn:microsoft.com/office/officeart/2005/8/layout/orgChart1"/>
    <dgm:cxn modelId="{D5DD40E7-D0DC-467F-A88C-03461D6DA452}" type="presParOf" srcId="{6BE00035-7996-4FCF-827E-F1E7240180E4}" destId="{C8B971E3-B6B4-4C46-A74B-D1343F28BCF6}" srcOrd="1" destOrd="0" presId="urn:microsoft.com/office/officeart/2005/8/layout/orgChart1"/>
    <dgm:cxn modelId="{A0059B4F-822D-4596-8F3B-505EA576D94E}" type="presParOf" srcId="{1F1E2068-781B-45F6-91CE-4CAA98A36CBD}" destId="{43DD7DBA-B409-45E7-9CEE-276A6DC156FA}" srcOrd="1" destOrd="0" presId="urn:microsoft.com/office/officeart/2005/8/layout/orgChart1"/>
    <dgm:cxn modelId="{46129198-EEFF-4D35-9FE3-3B4419148BC0}" type="presParOf" srcId="{1F1E2068-781B-45F6-91CE-4CAA98A36CBD}" destId="{391A0BCF-0BE3-4524-86EE-895E0FE201FB}" srcOrd="2" destOrd="0" presId="urn:microsoft.com/office/officeart/2005/8/layout/orgChart1"/>
    <dgm:cxn modelId="{8973AB52-8F72-4A80-B12C-ADFA76EC1169}" type="presParOf" srcId="{0ED47FB8-8134-4950-8A39-4B390D6800FF}" destId="{E64A8FC8-FCB9-41C5-8E83-7756FD646ABA}" srcOrd="2" destOrd="0" presId="urn:microsoft.com/office/officeart/2005/8/layout/orgChart1"/>
    <dgm:cxn modelId="{BE3D53FF-0BFB-4F17-8ECD-F047A67929C3}" type="presParOf" srcId="{0ED47FB8-8134-4950-8A39-4B390D6800FF}" destId="{AEEF4CD7-AD03-45C0-B1AF-87EFF2405B0D}" srcOrd="3" destOrd="0" presId="urn:microsoft.com/office/officeart/2005/8/layout/orgChart1"/>
    <dgm:cxn modelId="{6DA70D29-F378-4E89-BF12-7A58E1C3AABE}" type="presParOf" srcId="{AEEF4CD7-AD03-45C0-B1AF-87EFF2405B0D}" destId="{2C153ADE-CA36-404A-B147-C01994332C1A}" srcOrd="0" destOrd="0" presId="urn:microsoft.com/office/officeart/2005/8/layout/orgChart1"/>
    <dgm:cxn modelId="{220F7A49-4E0C-4A29-BE5A-782FCFEF820E}" type="presParOf" srcId="{2C153ADE-CA36-404A-B147-C01994332C1A}" destId="{DBB076FA-5F57-44A6-B62E-4776FB18AAA0}" srcOrd="0" destOrd="0" presId="urn:microsoft.com/office/officeart/2005/8/layout/orgChart1"/>
    <dgm:cxn modelId="{5984C4E7-8C53-444B-B26A-B4492922BE42}" type="presParOf" srcId="{2C153ADE-CA36-404A-B147-C01994332C1A}" destId="{5C2A1BD7-532B-4F56-889C-49AA21924830}" srcOrd="1" destOrd="0" presId="urn:microsoft.com/office/officeart/2005/8/layout/orgChart1"/>
    <dgm:cxn modelId="{23FAD515-2694-4867-B2F9-ED4F1BE64441}" type="presParOf" srcId="{AEEF4CD7-AD03-45C0-B1AF-87EFF2405B0D}" destId="{B9C718FD-C364-44C0-972D-1C25CB7691D1}" srcOrd="1" destOrd="0" presId="urn:microsoft.com/office/officeart/2005/8/layout/orgChart1"/>
    <dgm:cxn modelId="{AB681471-F8B6-4BE4-A9A7-C8D106E78D07}" type="presParOf" srcId="{AEEF4CD7-AD03-45C0-B1AF-87EFF2405B0D}" destId="{E7E71511-8D18-4A04-BFD1-310303818E5B}" srcOrd="2" destOrd="0" presId="urn:microsoft.com/office/officeart/2005/8/layout/orgChart1"/>
    <dgm:cxn modelId="{C3466C58-CA06-4FEF-990F-83DA3120DBB8}" type="presParOf" srcId="{0ED47FB8-8134-4950-8A39-4B390D6800FF}" destId="{A80B57F4-E1BF-4F32-8104-5068A5021B9C}" srcOrd="4" destOrd="0" presId="urn:microsoft.com/office/officeart/2005/8/layout/orgChart1"/>
    <dgm:cxn modelId="{1D77FA95-8312-41E3-B885-B588E04C14CB}" type="presParOf" srcId="{0ED47FB8-8134-4950-8A39-4B390D6800FF}" destId="{8D3432D4-FEAE-46F4-821F-D907A157EC41}" srcOrd="5" destOrd="0" presId="urn:microsoft.com/office/officeart/2005/8/layout/orgChart1"/>
    <dgm:cxn modelId="{0445A0BF-03AF-46AB-AE17-1C0CF0FAF567}" type="presParOf" srcId="{8D3432D4-FEAE-46F4-821F-D907A157EC41}" destId="{1A811E23-30E6-4205-9351-043EB691B6FA}" srcOrd="0" destOrd="0" presId="urn:microsoft.com/office/officeart/2005/8/layout/orgChart1"/>
    <dgm:cxn modelId="{D4500FA0-8370-474A-9D7A-D5A961E19AEB}" type="presParOf" srcId="{1A811E23-30E6-4205-9351-043EB691B6FA}" destId="{0E3A82AE-37BC-4AAF-A8D3-F25F90FE7DC5}" srcOrd="0" destOrd="0" presId="urn:microsoft.com/office/officeart/2005/8/layout/orgChart1"/>
    <dgm:cxn modelId="{3ABA535D-B26E-4EDF-9F58-52F844D8B7B9}" type="presParOf" srcId="{1A811E23-30E6-4205-9351-043EB691B6FA}" destId="{7BB98591-8E71-4EBD-99DB-0AFF019587DE}" srcOrd="1" destOrd="0" presId="urn:microsoft.com/office/officeart/2005/8/layout/orgChart1"/>
    <dgm:cxn modelId="{B48B4A53-0DB6-46CC-B9C4-D390AD30E279}" type="presParOf" srcId="{8D3432D4-FEAE-46F4-821F-D907A157EC41}" destId="{E51BAF30-F967-4BF5-B180-CA41C13320FD}" srcOrd="1" destOrd="0" presId="urn:microsoft.com/office/officeart/2005/8/layout/orgChart1"/>
    <dgm:cxn modelId="{7F6145B9-2998-42C6-B64D-D1F2A1554296}" type="presParOf" srcId="{8D3432D4-FEAE-46F4-821F-D907A157EC41}" destId="{1DDDDD78-0AD3-46A1-BE54-9E9CD9751D1F}" srcOrd="2" destOrd="0" presId="urn:microsoft.com/office/officeart/2005/8/layout/orgChart1"/>
    <dgm:cxn modelId="{70D699B0-EEB0-4957-85A8-F06C81E87D91}" type="presParOf" srcId="{5B871AE5-8639-4572-8DA2-22BED4F0AF56}" destId="{DAE676FE-61B2-4E9B-B0B3-8CC16DE87C65}" srcOrd="2" destOrd="0" presId="urn:microsoft.com/office/officeart/2005/8/layout/orgChar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EE38CC1-9D37-49DC-9CA1-1B7FF822F6D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94C40D1-8668-4ED3-B752-253C5143D4A6}">
      <dgm:prSet phldrT="[Текст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sz="40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Постэмбриональное развитие</a:t>
          </a:r>
          <a:endParaRPr lang="ru-RU" sz="4000" b="1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686BC34A-D48D-4055-9C20-7CC276962140}" type="sibTrans" cxnId="{9EF8A08E-49E0-4046-8386-E694923CA8F4}">
      <dgm:prSet/>
      <dgm:spPr/>
      <dgm:t>
        <a:bodyPr/>
        <a:lstStyle/>
        <a:p>
          <a:endParaRPr lang="ru-RU"/>
        </a:p>
      </dgm:t>
    </dgm:pt>
    <dgm:pt modelId="{A9C813FD-4BCC-466E-89AE-BCFF26C8A659}" type="parTrans" cxnId="{9EF8A08E-49E0-4046-8386-E694923CA8F4}">
      <dgm:prSet/>
      <dgm:spPr/>
      <dgm:t>
        <a:bodyPr/>
        <a:lstStyle/>
        <a:p>
          <a:endParaRPr lang="ru-RU"/>
        </a:p>
      </dgm:t>
    </dgm:pt>
    <dgm:pt modelId="{95FB621F-1585-4FD9-8104-104F3C084048}">
      <dgm:prSet phldrT="[Текст]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b="1" cap="none" spc="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rPr>
            <a:t>Непрямое</a:t>
          </a:r>
          <a:r>
            <a:rPr lang="ru-RU" dirty="0" smtClean="0"/>
            <a:t> </a:t>
          </a:r>
          <a:endParaRPr lang="ru-RU" dirty="0"/>
        </a:p>
      </dgm:t>
    </dgm:pt>
    <dgm:pt modelId="{CC9DE66A-4860-4E8A-B397-5F0F6EFC8F86}" type="sibTrans" cxnId="{2B99AE9D-8017-43DA-8A90-B99C1D4CC122}">
      <dgm:prSet/>
      <dgm:spPr/>
      <dgm:t>
        <a:bodyPr/>
        <a:lstStyle/>
        <a:p>
          <a:endParaRPr lang="ru-RU"/>
        </a:p>
      </dgm:t>
    </dgm:pt>
    <dgm:pt modelId="{6FBBABDB-5339-4B2A-B74F-C9BB9B9D7DCE}" type="parTrans" cxnId="{2B99AE9D-8017-43DA-8A90-B99C1D4CC122}">
      <dgm:prSet/>
      <dgm:spPr/>
      <dgm:t>
        <a:bodyPr/>
        <a:lstStyle/>
        <a:p>
          <a:endParaRPr lang="ru-RU"/>
        </a:p>
      </dgm:t>
    </dgm:pt>
    <dgm:pt modelId="{2B783273-0648-40B4-97B9-FBE976816FD7}">
      <dgm:prSet phldrT="[Текст]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ru-RU" b="1" cap="none" spc="0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rPr>
            <a:t>Прямое</a:t>
          </a:r>
          <a:endParaRPr lang="ru-RU" b="1" cap="none" spc="0" dirty="0">
            <a:ln w="17780" cmpd="sng">
              <a:solidFill>
                <a:schemeClr val="tx1"/>
              </a:solidFill>
              <a:prstDash val="solid"/>
              <a:miter lim="800000"/>
            </a:ln>
            <a:gradFill rotWithShape="1">
              <a:gsLst>
                <a:gs pos="0">
                  <a:srgbClr val="000000">
                    <a:tint val="92000"/>
                    <a:shade val="100000"/>
                    <a:satMod val="150000"/>
                  </a:srgbClr>
                </a:gs>
                <a:gs pos="49000">
                  <a:srgbClr val="000000">
                    <a:tint val="89000"/>
                    <a:shade val="90000"/>
                    <a:satMod val="150000"/>
                  </a:srgbClr>
                </a:gs>
                <a:gs pos="50000">
                  <a:srgbClr val="000000">
                    <a:tint val="100000"/>
                    <a:shade val="75000"/>
                    <a:satMod val="150000"/>
                  </a:srgbClr>
                </a:gs>
                <a:gs pos="95000">
                  <a:srgbClr val="000000">
                    <a:shade val="47000"/>
                    <a:satMod val="150000"/>
                  </a:srgbClr>
                </a:gs>
                <a:gs pos="100000">
                  <a:srgbClr val="000000">
                    <a:shade val="39000"/>
                    <a:satMod val="150000"/>
                  </a:srgbClr>
                </a:gs>
              </a:gsLst>
              <a:lin ang="5400000"/>
            </a:gradFill>
            <a:effectLst>
              <a:outerShdw blurRad="50800" algn="tl" rotWithShape="0">
                <a:srgbClr val="000000"/>
              </a:outerShdw>
            </a:effectLst>
          </a:endParaRPr>
        </a:p>
      </dgm:t>
    </dgm:pt>
    <dgm:pt modelId="{8435C0B3-35B6-4ACB-8897-499882C25E64}" type="sibTrans" cxnId="{AEF0661C-7880-4F36-8919-6749F7ECF23D}">
      <dgm:prSet/>
      <dgm:spPr/>
      <dgm:t>
        <a:bodyPr/>
        <a:lstStyle/>
        <a:p>
          <a:endParaRPr lang="ru-RU"/>
        </a:p>
      </dgm:t>
    </dgm:pt>
    <dgm:pt modelId="{F1231B49-E24E-41D4-83D1-83CF74175D4F}" type="parTrans" cxnId="{AEF0661C-7880-4F36-8919-6749F7ECF23D}">
      <dgm:prSet/>
      <dgm:spPr/>
      <dgm:t>
        <a:bodyPr/>
        <a:lstStyle/>
        <a:p>
          <a:endParaRPr lang="ru-RU"/>
        </a:p>
      </dgm:t>
    </dgm:pt>
    <dgm:pt modelId="{58CA428E-FD37-4AD3-984D-54BF1B9CFC0A}" type="pres">
      <dgm:prSet presAssocID="{3EE38CC1-9D37-49DC-9CA1-1B7FF822F6D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9D0CF2F-98F7-4510-9A81-8D8E241C178D}" type="pres">
      <dgm:prSet presAssocID="{794C40D1-8668-4ED3-B752-253C5143D4A6}" presName="hierRoot1" presStyleCnt="0">
        <dgm:presLayoutVars>
          <dgm:hierBranch val="init"/>
        </dgm:presLayoutVars>
      </dgm:prSet>
      <dgm:spPr/>
    </dgm:pt>
    <dgm:pt modelId="{4B840018-02D0-43C9-B0D1-4A9EE9648AD8}" type="pres">
      <dgm:prSet presAssocID="{794C40D1-8668-4ED3-B752-253C5143D4A6}" presName="rootComposite1" presStyleCnt="0"/>
      <dgm:spPr/>
    </dgm:pt>
    <dgm:pt modelId="{3D11B2B5-0B53-423A-9A54-262D568EC596}" type="pres">
      <dgm:prSet presAssocID="{794C40D1-8668-4ED3-B752-253C5143D4A6}" presName="rootText1" presStyleLbl="node0" presStyleIdx="0" presStyleCnt="1" custScaleX="182391" custScaleY="63028" custLinFactNeighborX="-4003" custLinFactNeighborY="-826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2CEDA5-7AAF-4F60-9CB0-B54EAD0A9E93}" type="pres">
      <dgm:prSet presAssocID="{794C40D1-8668-4ED3-B752-253C5143D4A6}" presName="rootConnector1" presStyleLbl="node1" presStyleIdx="0" presStyleCnt="0"/>
      <dgm:spPr/>
      <dgm:t>
        <a:bodyPr/>
        <a:lstStyle/>
        <a:p>
          <a:endParaRPr lang="ru-RU"/>
        </a:p>
      </dgm:t>
    </dgm:pt>
    <dgm:pt modelId="{77DE8C96-38F2-41E2-A240-A4CFC0BD6BDE}" type="pres">
      <dgm:prSet presAssocID="{794C40D1-8668-4ED3-B752-253C5143D4A6}" presName="hierChild2" presStyleCnt="0"/>
      <dgm:spPr/>
    </dgm:pt>
    <dgm:pt modelId="{99C0385C-37D8-45E5-8A40-1BF37BBA4C37}" type="pres">
      <dgm:prSet presAssocID="{6FBBABDB-5339-4B2A-B74F-C9BB9B9D7DCE}" presName="Name37" presStyleLbl="parChTrans1D2" presStyleIdx="0" presStyleCnt="2"/>
      <dgm:spPr/>
      <dgm:t>
        <a:bodyPr/>
        <a:lstStyle/>
        <a:p>
          <a:endParaRPr lang="ru-RU"/>
        </a:p>
      </dgm:t>
    </dgm:pt>
    <dgm:pt modelId="{3297C8C9-42AA-433E-AADC-C9196346C880}" type="pres">
      <dgm:prSet presAssocID="{95FB621F-1585-4FD9-8104-104F3C084048}" presName="hierRoot2" presStyleCnt="0">
        <dgm:presLayoutVars>
          <dgm:hierBranch val="init"/>
        </dgm:presLayoutVars>
      </dgm:prSet>
      <dgm:spPr/>
    </dgm:pt>
    <dgm:pt modelId="{E0AF8038-9121-40B9-9F2A-FDFEE695518E}" type="pres">
      <dgm:prSet presAssocID="{95FB621F-1585-4FD9-8104-104F3C084048}" presName="rootComposite" presStyleCnt="0"/>
      <dgm:spPr/>
    </dgm:pt>
    <dgm:pt modelId="{BBB85349-2178-4664-87A6-2A30C678BCD0}" type="pres">
      <dgm:prSet presAssocID="{95FB621F-1585-4FD9-8104-104F3C084048}" presName="rootText" presStyleLbl="node2" presStyleIdx="0" presStyleCnt="2" custScaleX="78224" custScaleY="28887" custLinFactNeighborX="-14" custLinFactNeighborY="-913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42131EE-33A5-4D08-9EC0-EE2861FACCEF}" type="pres">
      <dgm:prSet presAssocID="{95FB621F-1585-4FD9-8104-104F3C084048}" presName="rootConnector" presStyleLbl="node2" presStyleIdx="0" presStyleCnt="2"/>
      <dgm:spPr/>
      <dgm:t>
        <a:bodyPr/>
        <a:lstStyle/>
        <a:p>
          <a:endParaRPr lang="ru-RU"/>
        </a:p>
      </dgm:t>
    </dgm:pt>
    <dgm:pt modelId="{E98A2EA6-00F0-4041-A698-5AC95C3894B9}" type="pres">
      <dgm:prSet presAssocID="{95FB621F-1585-4FD9-8104-104F3C084048}" presName="hierChild4" presStyleCnt="0"/>
      <dgm:spPr/>
    </dgm:pt>
    <dgm:pt modelId="{C0C79D97-0555-45EB-8D66-F5E82CDE690D}" type="pres">
      <dgm:prSet presAssocID="{95FB621F-1585-4FD9-8104-104F3C084048}" presName="hierChild5" presStyleCnt="0"/>
      <dgm:spPr/>
    </dgm:pt>
    <dgm:pt modelId="{68E3A408-396B-4B91-9291-86F4FA57C34F}" type="pres">
      <dgm:prSet presAssocID="{F1231B49-E24E-41D4-83D1-83CF74175D4F}" presName="Name37" presStyleLbl="parChTrans1D2" presStyleIdx="1" presStyleCnt="2"/>
      <dgm:spPr/>
      <dgm:t>
        <a:bodyPr/>
        <a:lstStyle/>
        <a:p>
          <a:endParaRPr lang="ru-RU"/>
        </a:p>
      </dgm:t>
    </dgm:pt>
    <dgm:pt modelId="{494BE17F-FE9C-4F1E-A752-A39489FDBA99}" type="pres">
      <dgm:prSet presAssocID="{2B783273-0648-40B4-97B9-FBE976816FD7}" presName="hierRoot2" presStyleCnt="0">
        <dgm:presLayoutVars>
          <dgm:hierBranch val="init"/>
        </dgm:presLayoutVars>
      </dgm:prSet>
      <dgm:spPr/>
    </dgm:pt>
    <dgm:pt modelId="{C6CCA1CD-A555-4297-9E8E-D37F2DF29D64}" type="pres">
      <dgm:prSet presAssocID="{2B783273-0648-40B4-97B9-FBE976816FD7}" presName="rootComposite" presStyleCnt="0"/>
      <dgm:spPr/>
    </dgm:pt>
    <dgm:pt modelId="{D623DAED-0F8F-44AB-BB0C-D9347C239D54}" type="pres">
      <dgm:prSet presAssocID="{2B783273-0648-40B4-97B9-FBE976816FD7}" presName="rootText" presStyleLbl="node2" presStyleIdx="1" presStyleCnt="2" custScaleX="89835" custScaleY="28887" custLinFactNeighborX="-2054" custLinFactNeighborY="-913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9726A5-5224-42BF-BDE2-8E4607C070D6}" type="pres">
      <dgm:prSet presAssocID="{2B783273-0648-40B4-97B9-FBE976816FD7}" presName="rootConnector" presStyleLbl="node2" presStyleIdx="1" presStyleCnt="2"/>
      <dgm:spPr/>
      <dgm:t>
        <a:bodyPr/>
        <a:lstStyle/>
        <a:p>
          <a:endParaRPr lang="ru-RU"/>
        </a:p>
      </dgm:t>
    </dgm:pt>
    <dgm:pt modelId="{1588CC58-629D-4460-9949-1D10C987851C}" type="pres">
      <dgm:prSet presAssocID="{2B783273-0648-40B4-97B9-FBE976816FD7}" presName="hierChild4" presStyleCnt="0"/>
      <dgm:spPr/>
    </dgm:pt>
    <dgm:pt modelId="{5E7A6E05-D069-4D00-85E4-5383C080935D}" type="pres">
      <dgm:prSet presAssocID="{2B783273-0648-40B4-97B9-FBE976816FD7}" presName="hierChild5" presStyleCnt="0"/>
      <dgm:spPr/>
    </dgm:pt>
    <dgm:pt modelId="{99E353BE-7D18-4B88-AE29-B594EC716A81}" type="pres">
      <dgm:prSet presAssocID="{794C40D1-8668-4ED3-B752-253C5143D4A6}" presName="hierChild3" presStyleCnt="0"/>
      <dgm:spPr/>
    </dgm:pt>
  </dgm:ptLst>
  <dgm:cxnLst>
    <dgm:cxn modelId="{9EF8A08E-49E0-4046-8386-E694923CA8F4}" srcId="{3EE38CC1-9D37-49DC-9CA1-1B7FF822F6DE}" destId="{794C40D1-8668-4ED3-B752-253C5143D4A6}" srcOrd="0" destOrd="0" parTransId="{A9C813FD-4BCC-466E-89AE-BCFF26C8A659}" sibTransId="{686BC34A-D48D-4055-9C20-7CC276962140}"/>
    <dgm:cxn modelId="{ED093E6A-B3E2-4116-A469-167E1F62CD66}" type="presOf" srcId="{2B783273-0648-40B4-97B9-FBE976816FD7}" destId="{979726A5-5224-42BF-BDE2-8E4607C070D6}" srcOrd="1" destOrd="0" presId="urn:microsoft.com/office/officeart/2005/8/layout/orgChart1"/>
    <dgm:cxn modelId="{2B99AE9D-8017-43DA-8A90-B99C1D4CC122}" srcId="{794C40D1-8668-4ED3-B752-253C5143D4A6}" destId="{95FB621F-1585-4FD9-8104-104F3C084048}" srcOrd="0" destOrd="0" parTransId="{6FBBABDB-5339-4B2A-B74F-C9BB9B9D7DCE}" sibTransId="{CC9DE66A-4860-4E8A-B397-5F0F6EFC8F86}"/>
    <dgm:cxn modelId="{0AC17C3F-89DA-42A0-A7A1-6120E4E802DD}" type="presOf" srcId="{6FBBABDB-5339-4B2A-B74F-C9BB9B9D7DCE}" destId="{99C0385C-37D8-45E5-8A40-1BF37BBA4C37}" srcOrd="0" destOrd="0" presId="urn:microsoft.com/office/officeart/2005/8/layout/orgChart1"/>
    <dgm:cxn modelId="{46B81AD0-28BF-47AE-B5B7-3E2007463BD4}" type="presOf" srcId="{2B783273-0648-40B4-97B9-FBE976816FD7}" destId="{D623DAED-0F8F-44AB-BB0C-D9347C239D54}" srcOrd="0" destOrd="0" presId="urn:microsoft.com/office/officeart/2005/8/layout/orgChart1"/>
    <dgm:cxn modelId="{AEF0661C-7880-4F36-8919-6749F7ECF23D}" srcId="{794C40D1-8668-4ED3-B752-253C5143D4A6}" destId="{2B783273-0648-40B4-97B9-FBE976816FD7}" srcOrd="1" destOrd="0" parTransId="{F1231B49-E24E-41D4-83D1-83CF74175D4F}" sibTransId="{8435C0B3-35B6-4ACB-8897-499882C25E64}"/>
    <dgm:cxn modelId="{43299C95-4589-477F-9032-855955C06869}" type="presOf" srcId="{794C40D1-8668-4ED3-B752-253C5143D4A6}" destId="{3D11B2B5-0B53-423A-9A54-262D568EC596}" srcOrd="0" destOrd="0" presId="urn:microsoft.com/office/officeart/2005/8/layout/orgChart1"/>
    <dgm:cxn modelId="{9AFE50C3-0EC6-4525-B00E-F4B03F27FFE6}" type="presOf" srcId="{3EE38CC1-9D37-49DC-9CA1-1B7FF822F6DE}" destId="{58CA428E-FD37-4AD3-984D-54BF1B9CFC0A}" srcOrd="0" destOrd="0" presId="urn:microsoft.com/office/officeart/2005/8/layout/orgChart1"/>
    <dgm:cxn modelId="{09F8E2B3-13D2-44B9-A8CE-94A9FCFEF44C}" type="presOf" srcId="{F1231B49-E24E-41D4-83D1-83CF74175D4F}" destId="{68E3A408-396B-4B91-9291-86F4FA57C34F}" srcOrd="0" destOrd="0" presId="urn:microsoft.com/office/officeart/2005/8/layout/orgChart1"/>
    <dgm:cxn modelId="{38AB92B5-7D16-4D33-ACE2-458893AAE57C}" type="presOf" srcId="{95FB621F-1585-4FD9-8104-104F3C084048}" destId="{BBB85349-2178-4664-87A6-2A30C678BCD0}" srcOrd="0" destOrd="0" presId="urn:microsoft.com/office/officeart/2005/8/layout/orgChart1"/>
    <dgm:cxn modelId="{5A921B30-DC92-485E-8BF5-B0F451F3D9A4}" type="presOf" srcId="{95FB621F-1585-4FD9-8104-104F3C084048}" destId="{B42131EE-33A5-4D08-9EC0-EE2861FACCEF}" srcOrd="1" destOrd="0" presId="urn:microsoft.com/office/officeart/2005/8/layout/orgChart1"/>
    <dgm:cxn modelId="{DE082855-76F1-476C-817A-0C143C46176E}" type="presOf" srcId="{794C40D1-8668-4ED3-B752-253C5143D4A6}" destId="{252CEDA5-7AAF-4F60-9CB0-B54EAD0A9E93}" srcOrd="1" destOrd="0" presId="urn:microsoft.com/office/officeart/2005/8/layout/orgChart1"/>
    <dgm:cxn modelId="{9F7AD2A5-2434-491A-8D84-5B1D17F44A28}" type="presParOf" srcId="{58CA428E-FD37-4AD3-984D-54BF1B9CFC0A}" destId="{59D0CF2F-98F7-4510-9A81-8D8E241C178D}" srcOrd="0" destOrd="0" presId="urn:microsoft.com/office/officeart/2005/8/layout/orgChart1"/>
    <dgm:cxn modelId="{49312D9D-C64E-4391-9681-5385F3DC126C}" type="presParOf" srcId="{59D0CF2F-98F7-4510-9A81-8D8E241C178D}" destId="{4B840018-02D0-43C9-B0D1-4A9EE9648AD8}" srcOrd="0" destOrd="0" presId="urn:microsoft.com/office/officeart/2005/8/layout/orgChart1"/>
    <dgm:cxn modelId="{1A9EC0E1-D5A8-424E-9CD2-EA47D9D36EFC}" type="presParOf" srcId="{4B840018-02D0-43C9-B0D1-4A9EE9648AD8}" destId="{3D11B2B5-0B53-423A-9A54-262D568EC596}" srcOrd="0" destOrd="0" presId="urn:microsoft.com/office/officeart/2005/8/layout/orgChart1"/>
    <dgm:cxn modelId="{3064708A-F24C-4FBA-AF65-EF2A359107B0}" type="presParOf" srcId="{4B840018-02D0-43C9-B0D1-4A9EE9648AD8}" destId="{252CEDA5-7AAF-4F60-9CB0-B54EAD0A9E93}" srcOrd="1" destOrd="0" presId="urn:microsoft.com/office/officeart/2005/8/layout/orgChart1"/>
    <dgm:cxn modelId="{D86CE560-44F2-47C5-9A1C-D3B4E9A7BDCD}" type="presParOf" srcId="{59D0CF2F-98F7-4510-9A81-8D8E241C178D}" destId="{77DE8C96-38F2-41E2-A240-A4CFC0BD6BDE}" srcOrd="1" destOrd="0" presId="urn:microsoft.com/office/officeart/2005/8/layout/orgChart1"/>
    <dgm:cxn modelId="{0DF676CB-CDA7-476A-BC60-8F095DB4DCD1}" type="presParOf" srcId="{77DE8C96-38F2-41E2-A240-A4CFC0BD6BDE}" destId="{99C0385C-37D8-45E5-8A40-1BF37BBA4C37}" srcOrd="0" destOrd="0" presId="urn:microsoft.com/office/officeart/2005/8/layout/orgChart1"/>
    <dgm:cxn modelId="{3F9160A4-9464-4216-9833-8D570A8CC810}" type="presParOf" srcId="{77DE8C96-38F2-41E2-A240-A4CFC0BD6BDE}" destId="{3297C8C9-42AA-433E-AADC-C9196346C880}" srcOrd="1" destOrd="0" presId="urn:microsoft.com/office/officeart/2005/8/layout/orgChart1"/>
    <dgm:cxn modelId="{9A7FF4C9-7F4F-414E-8347-8EE261F72318}" type="presParOf" srcId="{3297C8C9-42AA-433E-AADC-C9196346C880}" destId="{E0AF8038-9121-40B9-9F2A-FDFEE695518E}" srcOrd="0" destOrd="0" presId="urn:microsoft.com/office/officeart/2005/8/layout/orgChart1"/>
    <dgm:cxn modelId="{A81C3D67-0D1A-4764-9267-E653B7A0262D}" type="presParOf" srcId="{E0AF8038-9121-40B9-9F2A-FDFEE695518E}" destId="{BBB85349-2178-4664-87A6-2A30C678BCD0}" srcOrd="0" destOrd="0" presId="urn:microsoft.com/office/officeart/2005/8/layout/orgChart1"/>
    <dgm:cxn modelId="{B65084E4-5F86-464C-B5E3-ECE6ACBB9687}" type="presParOf" srcId="{E0AF8038-9121-40B9-9F2A-FDFEE695518E}" destId="{B42131EE-33A5-4D08-9EC0-EE2861FACCEF}" srcOrd="1" destOrd="0" presId="urn:microsoft.com/office/officeart/2005/8/layout/orgChart1"/>
    <dgm:cxn modelId="{E9F7BCE7-7F17-4150-9639-E2691E9830E8}" type="presParOf" srcId="{3297C8C9-42AA-433E-AADC-C9196346C880}" destId="{E98A2EA6-00F0-4041-A698-5AC95C3894B9}" srcOrd="1" destOrd="0" presId="urn:microsoft.com/office/officeart/2005/8/layout/orgChart1"/>
    <dgm:cxn modelId="{91BC6879-6AE1-4605-B910-9360E836730E}" type="presParOf" srcId="{3297C8C9-42AA-433E-AADC-C9196346C880}" destId="{C0C79D97-0555-45EB-8D66-F5E82CDE690D}" srcOrd="2" destOrd="0" presId="urn:microsoft.com/office/officeart/2005/8/layout/orgChart1"/>
    <dgm:cxn modelId="{D4A623FB-3F20-477C-B5EC-2BAD47835859}" type="presParOf" srcId="{77DE8C96-38F2-41E2-A240-A4CFC0BD6BDE}" destId="{68E3A408-396B-4B91-9291-86F4FA57C34F}" srcOrd="2" destOrd="0" presId="urn:microsoft.com/office/officeart/2005/8/layout/orgChart1"/>
    <dgm:cxn modelId="{7E7476E3-CA34-416D-9A12-3C8ACE05D488}" type="presParOf" srcId="{77DE8C96-38F2-41E2-A240-A4CFC0BD6BDE}" destId="{494BE17F-FE9C-4F1E-A752-A39489FDBA99}" srcOrd="3" destOrd="0" presId="urn:microsoft.com/office/officeart/2005/8/layout/orgChart1"/>
    <dgm:cxn modelId="{087BF1EB-E3C9-4B4A-B86C-D7563ED76A3E}" type="presParOf" srcId="{494BE17F-FE9C-4F1E-A752-A39489FDBA99}" destId="{C6CCA1CD-A555-4297-9E8E-D37F2DF29D64}" srcOrd="0" destOrd="0" presId="urn:microsoft.com/office/officeart/2005/8/layout/orgChart1"/>
    <dgm:cxn modelId="{D6CF13F4-69B3-4419-A928-500EDD7EFD08}" type="presParOf" srcId="{C6CCA1CD-A555-4297-9E8E-D37F2DF29D64}" destId="{D623DAED-0F8F-44AB-BB0C-D9347C239D54}" srcOrd="0" destOrd="0" presId="urn:microsoft.com/office/officeart/2005/8/layout/orgChart1"/>
    <dgm:cxn modelId="{7ADED49D-362F-4658-845B-F30943B870DF}" type="presParOf" srcId="{C6CCA1CD-A555-4297-9E8E-D37F2DF29D64}" destId="{979726A5-5224-42BF-BDE2-8E4607C070D6}" srcOrd="1" destOrd="0" presId="urn:microsoft.com/office/officeart/2005/8/layout/orgChart1"/>
    <dgm:cxn modelId="{02BC272A-D85C-49AF-A004-F67340D1DD56}" type="presParOf" srcId="{494BE17F-FE9C-4F1E-A752-A39489FDBA99}" destId="{1588CC58-629D-4460-9949-1D10C987851C}" srcOrd="1" destOrd="0" presId="urn:microsoft.com/office/officeart/2005/8/layout/orgChart1"/>
    <dgm:cxn modelId="{909455F9-B04C-43A9-980A-217C85487EDE}" type="presParOf" srcId="{494BE17F-FE9C-4F1E-A752-A39489FDBA99}" destId="{5E7A6E05-D069-4D00-85E4-5383C080935D}" srcOrd="2" destOrd="0" presId="urn:microsoft.com/office/officeart/2005/8/layout/orgChart1"/>
    <dgm:cxn modelId="{2AA422BA-0428-455D-9E43-947557043A5E}" type="presParOf" srcId="{59D0CF2F-98F7-4510-9A81-8D8E241C178D}" destId="{99E353BE-7D18-4B88-AE29-B594EC716A81}" srcOrd="2" destOrd="0" presId="urn:microsoft.com/office/officeart/2005/8/layout/orgChart1"/>
  </dgm:cxnLst>
  <dgm:bg>
    <a:noFill/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36C78-9887-43D2-9F0F-452308A2DC15}" type="datetimeFigureOut">
              <a:rPr lang="ru-RU" smtClean="0"/>
              <a:pPr/>
              <a:t>28.01.2005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A33E-3E5F-4005-9B8E-F2C5FDCE12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36C78-9887-43D2-9F0F-452308A2DC15}" type="datetimeFigureOut">
              <a:rPr lang="ru-RU" smtClean="0"/>
              <a:pPr/>
              <a:t>28.01.2005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A33E-3E5F-4005-9B8E-F2C5FDCE12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36C78-9887-43D2-9F0F-452308A2DC15}" type="datetimeFigureOut">
              <a:rPr lang="ru-RU" smtClean="0"/>
              <a:pPr/>
              <a:t>28.01.2005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A33E-3E5F-4005-9B8E-F2C5FDCE12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36C78-9887-43D2-9F0F-452308A2DC15}" type="datetimeFigureOut">
              <a:rPr lang="ru-RU" smtClean="0"/>
              <a:pPr/>
              <a:t>28.01.2005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A33E-3E5F-4005-9B8E-F2C5FDCE12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36C78-9887-43D2-9F0F-452308A2DC15}" type="datetimeFigureOut">
              <a:rPr lang="ru-RU" smtClean="0"/>
              <a:pPr/>
              <a:t>28.01.2005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A33E-3E5F-4005-9B8E-F2C5FDCE12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36C78-9887-43D2-9F0F-452308A2DC15}" type="datetimeFigureOut">
              <a:rPr lang="ru-RU" smtClean="0"/>
              <a:pPr/>
              <a:t>28.01.2005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A33E-3E5F-4005-9B8E-F2C5FDCE12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36C78-9887-43D2-9F0F-452308A2DC15}" type="datetimeFigureOut">
              <a:rPr lang="ru-RU" smtClean="0"/>
              <a:pPr/>
              <a:t>28.01.2005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A33E-3E5F-4005-9B8E-F2C5FDCE12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36C78-9887-43D2-9F0F-452308A2DC15}" type="datetimeFigureOut">
              <a:rPr lang="ru-RU" smtClean="0"/>
              <a:pPr/>
              <a:t>28.01.2005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A33E-3E5F-4005-9B8E-F2C5FDCE12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36C78-9887-43D2-9F0F-452308A2DC15}" type="datetimeFigureOut">
              <a:rPr lang="ru-RU" smtClean="0"/>
              <a:pPr/>
              <a:t>28.01.2005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A33E-3E5F-4005-9B8E-F2C5FDCE12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36C78-9887-43D2-9F0F-452308A2DC15}" type="datetimeFigureOut">
              <a:rPr lang="ru-RU" smtClean="0"/>
              <a:pPr/>
              <a:t>28.01.2005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1A33E-3E5F-4005-9B8E-F2C5FDCE125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36C78-9887-43D2-9F0F-452308A2DC15}" type="datetimeFigureOut">
              <a:rPr lang="ru-RU" smtClean="0"/>
              <a:pPr/>
              <a:t>28.01.2005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F61A33E-3E5F-4005-9B8E-F2C5FDCE125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F36C78-9887-43D2-9F0F-452308A2DC15}" type="datetimeFigureOut">
              <a:rPr lang="ru-RU" smtClean="0"/>
              <a:pPr/>
              <a:t>28.01.2005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61A33E-3E5F-4005-9B8E-F2C5FDCE125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9.png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10" Type="http://schemas.openxmlformats.org/officeDocument/2006/relationships/image" Target="../media/image23.png"/><Relationship Id="rId4" Type="http://schemas.openxmlformats.org/officeDocument/2006/relationships/image" Target="../media/image17.jpeg"/><Relationship Id="rId9" Type="http://schemas.openxmlformats.org/officeDocument/2006/relationships/image" Target="../media/image2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7858180" cy="116205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Онтогенез</a:t>
            </a:r>
            <a:endParaRPr lang="ru-RU" sz="9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071710"/>
            <a:ext cx="5111750" cy="4572000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Онтогенез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процесс индивидуального развития организма.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Термин онтогенез был введен в 1866 году немецким биологом-эволюционистом   Э. Геккелем.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Геккел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3" y="1500178"/>
            <a:ext cx="2959913" cy="4636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3"/>
          <p:cNvSpPr txBox="1">
            <a:spLocks/>
          </p:cNvSpPr>
          <p:nvPr/>
        </p:nvSpPr>
        <p:spPr>
          <a:xfrm>
            <a:off x="285720" y="6143644"/>
            <a:ext cx="2928958" cy="571496"/>
          </a:xfrm>
          <a:prstGeom prst="rect">
            <a:avLst/>
          </a:prstGeom>
        </p:spPr>
        <p:txBody>
          <a:bodyPr vert="horz" tIns="0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Эрнст Геккель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Значение непрямого развития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5214942" y="4286256"/>
            <a:ext cx="4043362" cy="107393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1143000" indent="-1143000">
              <a:buNone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1143000" indent="-1143000">
              <a:buNone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админ\Мои документы\Мои рисунки\развитие лягушки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08957" y="3472828"/>
            <a:ext cx="2920365" cy="1813560"/>
          </a:xfrm>
          <a:prstGeom prst="rect">
            <a:avLst/>
          </a:prstGeom>
          <a:noFill/>
        </p:spPr>
      </p:pic>
      <p:pic>
        <p:nvPicPr>
          <p:cNvPr id="1031" name="Picture 7" descr="C:\Documents and Settings\админ\Мои документы\Мои рисунки\коралл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794272"/>
            <a:ext cx="1193800" cy="1778000"/>
          </a:xfrm>
          <a:prstGeom prst="rect">
            <a:avLst/>
          </a:prstGeom>
          <a:noFill/>
        </p:spPr>
      </p:pic>
      <p:pic>
        <p:nvPicPr>
          <p:cNvPr id="13" name="Picture 11" descr="C:\Documents and Settings\админ\Мои документы\Мои рисунки\коралл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3294769"/>
            <a:ext cx="1571636" cy="1277239"/>
          </a:xfrm>
          <a:prstGeom prst="rect">
            <a:avLst/>
          </a:prstGeom>
          <a:noFill/>
        </p:spPr>
      </p:pic>
      <p:pic>
        <p:nvPicPr>
          <p:cNvPr id="14" name="Picture 12" descr="C:\Documents and Settings\админ\Мои документы\Мои рисунки\коралл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1285852" y="5072074"/>
            <a:ext cx="1785950" cy="121444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214678" y="2046265"/>
            <a:ext cx="23574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уменьшается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конкуренция</a:t>
            </a:r>
            <a:endParaRPr lang="ru-RU" sz="28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85720" y="1686815"/>
            <a:ext cx="242549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способствует расселению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вида</a:t>
            </a:r>
            <a:endParaRPr lang="ru-RU" sz="2800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15074" y="3509985"/>
            <a:ext cx="2562225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Прямоугольник 11"/>
          <p:cNvSpPr/>
          <p:nvPr/>
        </p:nvSpPr>
        <p:spPr>
          <a:xfrm>
            <a:off x="5857884" y="1686815"/>
            <a:ext cx="328611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окоящаяся стадия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неблаго-приятных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условиях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40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80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Общность происхождения живых организмов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285860"/>
            <a:ext cx="3983553" cy="1650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725766"/>
            <a:ext cx="3990685" cy="191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0832" y="4578120"/>
            <a:ext cx="4011168" cy="2279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одержимое 3"/>
          <p:cNvSpPr txBox="1">
            <a:spLocks/>
          </p:cNvSpPr>
          <p:nvPr/>
        </p:nvSpPr>
        <p:spPr>
          <a:xfrm>
            <a:off x="4857752" y="2071678"/>
            <a:ext cx="3643338" cy="107157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К.Бэр: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ru-RU" sz="20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закон зародышевого развития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Содержимое 3"/>
          <p:cNvSpPr txBox="1">
            <a:spLocks/>
          </p:cNvSpPr>
          <p:nvPr/>
        </p:nvSpPr>
        <p:spPr>
          <a:xfrm>
            <a:off x="4857752" y="4500570"/>
            <a:ext cx="3643338" cy="6429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Ф. Мюллер,  </a:t>
            </a:r>
          </a:p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Э.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Геккель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r>
              <a:rPr kumimoji="0" lang="ru-RU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биогенетический закон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357166"/>
            <a:ext cx="7772400" cy="714380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Выводы</a:t>
            </a:r>
            <a:endParaRPr lang="ru-RU" sz="8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530352" y="1214422"/>
            <a:ext cx="7772400" cy="4857784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 algn="just">
              <a:buClrTx/>
              <a:buFont typeface="Wingdings" pitchFamily="2" charset="2"/>
              <a:buChar char="Ø"/>
            </a:pPr>
            <a:r>
              <a:rPr lang="ru-RU" dirty="0" smtClean="0"/>
              <a:t>  </a:t>
            </a:r>
            <a:r>
              <a:rPr lang="ru-RU" sz="2800" dirty="0" smtClean="0"/>
              <a:t>онтогенез – индивидуальное развитие  </a:t>
            </a:r>
          </a:p>
          <a:p>
            <a:pPr algn="just">
              <a:buClrTx/>
            </a:pPr>
            <a:r>
              <a:rPr lang="ru-RU" sz="2800" dirty="0" smtClean="0"/>
              <a:t>    организма. Включает два периода – </a:t>
            </a:r>
          </a:p>
          <a:p>
            <a:pPr algn="just">
              <a:buClrTx/>
            </a:pPr>
            <a:r>
              <a:rPr lang="ru-RU" sz="2800" dirty="0" smtClean="0"/>
              <a:t>    эмбриональный и постэмбриональный</a:t>
            </a:r>
            <a:r>
              <a:rPr lang="ru-RU" sz="2800" dirty="0" smtClean="0"/>
              <a:t>.</a:t>
            </a:r>
          </a:p>
          <a:p>
            <a:pPr algn="just">
              <a:buClrTx/>
            </a:pPr>
            <a:endParaRPr lang="ru-RU" sz="2800" dirty="0" smtClean="0"/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800" dirty="0" smtClean="0"/>
              <a:t> эмбриональный период включает три стадии: </a:t>
            </a:r>
          </a:p>
          <a:p>
            <a:pPr algn="just">
              <a:buClrTx/>
            </a:pPr>
            <a:r>
              <a:rPr lang="ru-RU" sz="2800" dirty="0" smtClean="0"/>
              <a:t>    дробления, гаструляцию, органогенез</a:t>
            </a:r>
            <a:r>
              <a:rPr lang="ru-RU" sz="2800" dirty="0" smtClean="0"/>
              <a:t>.</a:t>
            </a:r>
          </a:p>
          <a:p>
            <a:pPr algn="just">
              <a:buClrTx/>
            </a:pPr>
            <a:endParaRPr lang="ru-RU" sz="2800" dirty="0" smtClean="0"/>
          </a:p>
          <a:p>
            <a:pPr algn="just">
              <a:buClrTx/>
              <a:buFont typeface="Wingdings" pitchFamily="2" charset="2"/>
              <a:buChar char="Ø"/>
            </a:pPr>
            <a:r>
              <a:rPr lang="ru-RU" sz="2800" dirty="0" smtClean="0"/>
              <a:t> различают прямое и непрямое  </a:t>
            </a:r>
          </a:p>
          <a:p>
            <a:pPr algn="just">
              <a:buClrTx/>
            </a:pPr>
            <a:r>
              <a:rPr lang="ru-RU" sz="2800" dirty="0" smtClean="0"/>
              <a:t>    постэмбриональное развитие.</a:t>
            </a:r>
          </a:p>
          <a:p>
            <a:pPr>
              <a:buFont typeface="Arial" pitchFamily="34" charset="0"/>
              <a:buChar char="•"/>
            </a:pPr>
            <a:endParaRPr lang="ru-RU" sz="2800" dirty="0" smtClean="0"/>
          </a:p>
          <a:p>
            <a:pPr indent="360000"/>
            <a:r>
              <a:rPr lang="ru-RU" sz="2800" dirty="0" smtClean="0"/>
              <a:t>Изучив материал урока, проверь свои знания, ответив на вопросы </a:t>
            </a:r>
            <a:r>
              <a:rPr lang="ru-RU" sz="2800" dirty="0" smtClean="0"/>
              <a:t>итогового </a:t>
            </a:r>
            <a:r>
              <a:rPr lang="ru-RU" sz="2800" dirty="0" smtClean="0">
                <a:solidFill>
                  <a:srgbClr val="FF0000"/>
                </a:solidFill>
                <a:hlinkClick r:id="rId2" action="ppaction://hlinksldjump"/>
              </a:rPr>
              <a:t>тестирования</a:t>
            </a:r>
            <a:r>
              <a:rPr lang="ru-RU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71480"/>
            <a:ext cx="821537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Эмбриональный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период…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продолжается от выхода из яйцевых оболочек или рождения до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смерти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начинается с момента образования зиготы и продолжается до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рождения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или выхода из яйцевых оболочек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Что такое онтогенез?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процесс индивидуального развития организма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процесс формирования органов и тканей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процесс слияния половых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клеток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3. Бластула – это…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трехслойный зародыш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двухслойный зародыш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однослойный зародыш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3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229600" y="6019800"/>
            <a:ext cx="533400" cy="609600"/>
          </a:xfrm>
          <a:prstGeom prst="curvedLeftArrow">
            <a:avLst>
              <a:gd name="adj1" fmla="val 22857"/>
              <a:gd name="adj2" fmla="val 4571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474345"/>
            <a:ext cx="785818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4. Каково значение непрямого развития организмов?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обострение конкуренции между взрослыми особями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расширение области распространения вида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уменьшение конкуренции между взрослыми особями и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потомством.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5. Определите правильную последовательность развития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зародыша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бластомеры – бластула – гаструла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гаструла – бластула – бластомеры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бластомеры – гаструла – бластула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6. О чем свидетельствует факт, что зародыш различных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организмов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ранних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стадиях развития имеют сходство?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 многообразие видов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о единстве происхождения видов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о влиянии факторов среды на развитие зародыша.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3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229600" y="6019800"/>
            <a:ext cx="533400" cy="609600"/>
          </a:xfrm>
          <a:prstGeom prst="curvedLeftArrow">
            <a:avLst>
              <a:gd name="adj1" fmla="val 22857"/>
              <a:gd name="adj2" fmla="val 4571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500042"/>
            <a:ext cx="821537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7. Вторая стадия зародышевого развития?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бластула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гаструла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органогенез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Оплодотворенная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яйцеклетка…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зигота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нейрула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бластула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9. Гаструляция…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начальная стадия в развитии зародыша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быстрые митотические деления зиготы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образование двухслойного многоклеточного зародыша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71604" y="5577504"/>
            <a:ext cx="58535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Спасибо за урок!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4857760"/>
            <a:ext cx="585352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Проверь себя!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642910" y="714356"/>
          <a:ext cx="7901014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Стадии дробления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3111"/>
            <a:ext cx="868801" cy="89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</p:pic>
      <p:cxnSp>
        <p:nvCxnSpPr>
          <p:cNvPr id="6" name="Прямая со стрелкой 5"/>
          <p:cNvCxnSpPr/>
          <p:nvPr/>
        </p:nvCxnSpPr>
        <p:spPr>
          <a:xfrm flipV="1">
            <a:off x="1285852" y="2500306"/>
            <a:ext cx="490445" cy="14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2143104"/>
            <a:ext cx="971686" cy="8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07" y="2143096"/>
            <a:ext cx="972312" cy="857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86302" y="2143104"/>
            <a:ext cx="905256" cy="905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15074" y="2143113"/>
            <a:ext cx="1005840" cy="85953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786710" y="2128643"/>
            <a:ext cx="880567" cy="905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Прямая со стрелкой 12"/>
          <p:cNvCxnSpPr/>
          <p:nvPr/>
        </p:nvCxnSpPr>
        <p:spPr>
          <a:xfrm flipV="1">
            <a:off x="2786050" y="2500306"/>
            <a:ext cx="490445" cy="14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4295869" y="2500306"/>
            <a:ext cx="490445" cy="14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5724629" y="2500306"/>
            <a:ext cx="490445" cy="14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7296265" y="2500306"/>
            <a:ext cx="490445" cy="143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одержимое 3"/>
          <p:cNvSpPr txBox="1">
            <a:spLocks/>
          </p:cNvSpPr>
          <p:nvPr/>
        </p:nvSpPr>
        <p:spPr>
          <a:xfrm>
            <a:off x="-285784" y="3071810"/>
            <a:ext cx="1928826" cy="6429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Оплодотво-ренное</a:t>
            </a:r>
            <a:r>
              <a:rPr kumimoji="0" lang="ru-RU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яйцо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9" name="Содержимое 3"/>
          <p:cNvSpPr txBox="1">
            <a:spLocks/>
          </p:cNvSpPr>
          <p:nvPr/>
        </p:nvSpPr>
        <p:spPr>
          <a:xfrm>
            <a:off x="1142976" y="3071810"/>
            <a:ext cx="2071702" cy="6429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 клетки бластомера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0" name="Содержимое 3"/>
          <p:cNvSpPr txBox="1">
            <a:spLocks/>
          </p:cNvSpPr>
          <p:nvPr/>
        </p:nvSpPr>
        <p:spPr>
          <a:xfrm>
            <a:off x="2643174" y="3071810"/>
            <a:ext cx="2000264" cy="6429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 клетки 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1" name="Содержимое 3"/>
          <p:cNvSpPr txBox="1">
            <a:spLocks/>
          </p:cNvSpPr>
          <p:nvPr/>
        </p:nvSpPr>
        <p:spPr>
          <a:xfrm>
            <a:off x="4143372" y="3071810"/>
            <a:ext cx="1928826" cy="6429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8 клеток 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2" name="Содержимое 3"/>
          <p:cNvSpPr txBox="1">
            <a:spLocks/>
          </p:cNvSpPr>
          <p:nvPr/>
        </p:nvSpPr>
        <p:spPr>
          <a:xfrm>
            <a:off x="5857884" y="3071810"/>
            <a:ext cx="1500198" cy="6429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клеток 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3" name="Содержимое 3"/>
          <p:cNvSpPr txBox="1">
            <a:spLocks/>
          </p:cNvSpPr>
          <p:nvPr/>
        </p:nvSpPr>
        <p:spPr>
          <a:xfrm>
            <a:off x="7072330" y="3071810"/>
            <a:ext cx="2071702" cy="6429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32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клетки 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428858" y="4348172"/>
            <a:ext cx="1506931" cy="138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072064" y="4379292"/>
            <a:ext cx="1428950" cy="1264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Содержимое 3"/>
          <p:cNvSpPr txBox="1">
            <a:spLocks/>
          </p:cNvSpPr>
          <p:nvPr/>
        </p:nvSpPr>
        <p:spPr>
          <a:xfrm>
            <a:off x="5500694" y="4214818"/>
            <a:ext cx="2071702" cy="6429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бластоцель 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7" name="Содержимое 3"/>
          <p:cNvSpPr txBox="1">
            <a:spLocks/>
          </p:cNvSpPr>
          <p:nvPr/>
        </p:nvSpPr>
        <p:spPr>
          <a:xfrm>
            <a:off x="2071670" y="5715016"/>
            <a:ext cx="1857388" cy="6429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Бластула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8" name="Содержимое 3"/>
          <p:cNvSpPr txBox="1">
            <a:spLocks/>
          </p:cNvSpPr>
          <p:nvPr/>
        </p:nvSpPr>
        <p:spPr>
          <a:xfrm>
            <a:off x="4786314" y="5715016"/>
            <a:ext cx="1785950" cy="6429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Бластула в разрезе 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500"/>
                            </p:stCondLst>
                            <p:childTnLst>
                              <p:par>
                                <p:cTn id="5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9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0"/>
                            </p:stCondLst>
                            <p:childTnLst>
                              <p:par>
                                <p:cTn id="7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2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2500"/>
                            </p:stCondLst>
                            <p:childTnLst>
                              <p:par>
                                <p:cTn id="8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4500"/>
                            </p:stCondLst>
                            <p:childTnLst>
                              <p:par>
                                <p:cTn id="99" presetID="5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7500"/>
                            </p:stCondLst>
                            <p:childTnLst>
                              <p:par>
                                <p:cTn id="1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0" grpId="1"/>
      <p:bldP spid="20" grpId="2"/>
      <p:bldP spid="21" grpId="0"/>
      <p:bldP spid="22" grpId="0"/>
      <p:bldP spid="23" grpId="0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Стадия гаструляции</a:t>
            </a:r>
            <a:endParaRPr lang="ru-RU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28353" y="2571744"/>
            <a:ext cx="2629267" cy="2066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06681" y="2509160"/>
            <a:ext cx="1765715" cy="2134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3"/>
          <p:cNvSpPr txBox="1">
            <a:spLocks/>
          </p:cNvSpPr>
          <p:nvPr/>
        </p:nvSpPr>
        <p:spPr>
          <a:xfrm>
            <a:off x="571472" y="4857760"/>
            <a:ext cx="3643338" cy="6429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Начало образования гаструлы 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Содержимое 3"/>
          <p:cNvSpPr txBox="1">
            <a:spLocks/>
          </p:cNvSpPr>
          <p:nvPr/>
        </p:nvSpPr>
        <p:spPr>
          <a:xfrm>
            <a:off x="4786314" y="4857760"/>
            <a:ext cx="3643338" cy="6429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Гаструла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Содержимое 3"/>
          <p:cNvSpPr txBox="1">
            <a:spLocks/>
          </p:cNvSpPr>
          <p:nvPr/>
        </p:nvSpPr>
        <p:spPr>
          <a:xfrm>
            <a:off x="4786314" y="2214554"/>
            <a:ext cx="1785950" cy="50006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эктодерма 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Содержимое 3"/>
          <p:cNvSpPr txBox="1">
            <a:spLocks/>
          </p:cNvSpPr>
          <p:nvPr/>
        </p:nvSpPr>
        <p:spPr>
          <a:xfrm>
            <a:off x="6357950" y="2214554"/>
            <a:ext cx="1785950" cy="50006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энтодерма 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Содержимое 3"/>
          <p:cNvSpPr txBox="1">
            <a:spLocks/>
          </p:cNvSpPr>
          <p:nvPr/>
        </p:nvSpPr>
        <p:spPr>
          <a:xfrm>
            <a:off x="6357950" y="4429132"/>
            <a:ext cx="2071702" cy="50006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первичный рот 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Органогенез</a:t>
            </a:r>
            <a:endParaRPr lang="ru-RU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90444" y="2428868"/>
            <a:ext cx="1781424" cy="2076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2428868"/>
            <a:ext cx="1714512" cy="1991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3"/>
          <p:cNvSpPr txBox="1">
            <a:spLocks/>
          </p:cNvSpPr>
          <p:nvPr/>
        </p:nvSpPr>
        <p:spPr>
          <a:xfrm>
            <a:off x="1214414" y="5072074"/>
            <a:ext cx="2714644" cy="6429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Ранняя нейрула 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Содержимое 3"/>
          <p:cNvSpPr txBox="1">
            <a:spLocks/>
          </p:cNvSpPr>
          <p:nvPr/>
        </p:nvSpPr>
        <p:spPr>
          <a:xfrm>
            <a:off x="5000628" y="5072074"/>
            <a:ext cx="2714644" cy="6429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Нейрула 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Содержимое 3"/>
          <p:cNvSpPr txBox="1">
            <a:spLocks/>
          </p:cNvSpPr>
          <p:nvPr/>
        </p:nvSpPr>
        <p:spPr>
          <a:xfrm>
            <a:off x="2357422" y="1928802"/>
            <a:ext cx="2714644" cy="42862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Нервная пластинка 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2786050" y="2285992"/>
            <a:ext cx="642942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3000364" y="2643182"/>
            <a:ext cx="1143008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0800000">
            <a:off x="5000628" y="2714620"/>
            <a:ext cx="92869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одержимое 3"/>
          <p:cNvSpPr txBox="1">
            <a:spLocks/>
          </p:cNvSpPr>
          <p:nvPr/>
        </p:nvSpPr>
        <p:spPr>
          <a:xfrm>
            <a:off x="3857620" y="2357430"/>
            <a:ext cx="1214446" cy="42862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Хорда  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0" name="Содержимое 3"/>
          <p:cNvSpPr txBox="1">
            <a:spLocks/>
          </p:cNvSpPr>
          <p:nvPr/>
        </p:nvSpPr>
        <p:spPr>
          <a:xfrm>
            <a:off x="2928926" y="4143380"/>
            <a:ext cx="1500198" cy="64294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Полость первичной</a:t>
            </a:r>
            <a:r>
              <a:rPr kumimoji="0" lang="ru-RU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кишки</a:t>
            </a: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1" name="Содержимое 3"/>
          <p:cNvSpPr txBox="1">
            <a:spLocks/>
          </p:cNvSpPr>
          <p:nvPr/>
        </p:nvSpPr>
        <p:spPr>
          <a:xfrm>
            <a:off x="6572264" y="2214554"/>
            <a:ext cx="1571636" cy="42862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ru-RU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Мезодерма </a:t>
            </a:r>
            <a:endParaRPr kumimoji="0" lang="ru-RU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7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3573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Воздействие неблагоприятных факторов 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" name="Содержимое 3" descr="1218382398_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4612" y="1785926"/>
            <a:ext cx="3786214" cy="3357586"/>
          </a:xfrm>
        </p:spPr>
      </p:pic>
      <p:pic>
        <p:nvPicPr>
          <p:cNvPr id="5122" name="Picture 2" descr="C:\Documents and Settings\админ\Мои документы\Мои рисунки\уродства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20" y="1785919"/>
            <a:ext cx="1766621" cy="1318565"/>
          </a:xfrm>
          <a:prstGeom prst="rect">
            <a:avLst/>
          </a:prstGeom>
          <a:noFill/>
        </p:spPr>
      </p:pic>
      <p:pic>
        <p:nvPicPr>
          <p:cNvPr id="5123" name="Picture 3" descr="C:\Documents and Settings\админ\Мои документы\Мои рисунки\уродства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5357826"/>
            <a:ext cx="2057400" cy="1245870"/>
          </a:xfrm>
          <a:prstGeom prst="rect">
            <a:avLst/>
          </a:prstGeom>
          <a:noFill/>
        </p:spPr>
      </p:pic>
      <p:pic>
        <p:nvPicPr>
          <p:cNvPr id="5124" name="Picture 4" descr="C:\Documents and Settings\админ\Мои документы\Мои рисунки\уродства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6578" y="1785926"/>
            <a:ext cx="1854200" cy="1384300"/>
          </a:xfrm>
          <a:prstGeom prst="rect">
            <a:avLst/>
          </a:prstGeom>
          <a:noFill/>
        </p:spPr>
      </p:pic>
      <p:pic>
        <p:nvPicPr>
          <p:cNvPr id="5125" name="Picture 5" descr="C:\Documents and Settings\админ\Мои документы\Мои рисунки\уродства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00826" y="5286388"/>
            <a:ext cx="2209800" cy="1371600"/>
          </a:xfrm>
          <a:prstGeom prst="rect">
            <a:avLst/>
          </a:prstGeom>
          <a:noFill/>
        </p:spPr>
      </p:pic>
      <p:pic>
        <p:nvPicPr>
          <p:cNvPr id="5126" name="Picture 6" descr="C:\Documents and Settings\админ\Мои документы\Мои рисунки\уродства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71868" y="5357826"/>
            <a:ext cx="1766621" cy="1241755"/>
          </a:xfrm>
          <a:prstGeom prst="rect">
            <a:avLst/>
          </a:prstGeom>
          <a:noFill/>
        </p:spPr>
      </p:pic>
      <p:pic>
        <p:nvPicPr>
          <p:cNvPr id="5127" name="Picture 7" descr="C:\Documents and Settings\админ\Мои документы\Мои рисунки\уродства5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42910" y="3349954"/>
            <a:ext cx="1417320" cy="1722120"/>
          </a:xfrm>
          <a:prstGeom prst="rect">
            <a:avLst/>
          </a:prstGeom>
          <a:noFill/>
        </p:spPr>
      </p:pic>
      <p:pic>
        <p:nvPicPr>
          <p:cNvPr id="5128" name="Picture 8" descr="C:\Documents and Settings\админ\Мои документы\Мои рисунки\уродства6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072330" y="3214686"/>
            <a:ext cx="1280160" cy="1981200"/>
          </a:xfrm>
          <a:prstGeom prst="rect">
            <a:avLst/>
          </a:prstGeom>
          <a:noFill/>
        </p:spPr>
      </p:pic>
      <p:sp>
        <p:nvSpPr>
          <p:cNvPr id="12" name="Выноска-облако 11"/>
          <p:cNvSpPr/>
          <p:nvPr/>
        </p:nvSpPr>
        <p:spPr>
          <a:xfrm>
            <a:off x="2357422" y="1500174"/>
            <a:ext cx="1500198" cy="714380"/>
          </a:xfrm>
          <a:prstGeom prst="cloudCallout">
            <a:avLst>
              <a:gd name="adj1" fmla="val 71578"/>
              <a:gd name="adj2" fmla="val 2946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786050" y="1643050"/>
            <a:ext cx="58102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14366" y="285728"/>
          <a:ext cx="8301038" cy="6929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71438" y="3857628"/>
            <a:ext cx="2786050" cy="10001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 полным превращением</a:t>
            </a:r>
            <a:endParaRPr lang="ru-RU" sz="240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1178695" y="3321843"/>
            <a:ext cx="571504" cy="500066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143108" y="5214950"/>
            <a:ext cx="2714612" cy="10001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  неполным превращением</a:t>
            </a:r>
            <a:endParaRPr lang="ru-RU" sz="240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6200000" flipV="1">
            <a:off x="2321704" y="3679032"/>
            <a:ext cx="1928826" cy="1143009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" descr="C:\Documents and Settings\админ\Рабочий стол\эмбриональное развити\неа.bm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57816" y="3857628"/>
            <a:ext cx="3095625" cy="2327910"/>
          </a:xfrm>
          <a:prstGeom prst="rect">
            <a:avLst/>
          </a:prstGeom>
          <a:noFill/>
        </p:spPr>
      </p:pic>
      <p:cxnSp>
        <p:nvCxnSpPr>
          <p:cNvPr id="12" name="Прямая со стрелкой 11"/>
          <p:cNvCxnSpPr/>
          <p:nvPr/>
        </p:nvCxnSpPr>
        <p:spPr>
          <a:xfrm rot="5400000">
            <a:off x="6537339" y="3536157"/>
            <a:ext cx="499272" cy="794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717</TotalTime>
  <Words>451</Words>
  <Application>Microsoft Office PowerPoint</Application>
  <PresentationFormat>Экран (4:3)</PresentationFormat>
  <Paragraphs>124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Онтогенез</vt:lpstr>
      <vt:lpstr>Слайд 2</vt:lpstr>
      <vt:lpstr>Слайд 3</vt:lpstr>
      <vt:lpstr>Стадии дробления</vt:lpstr>
      <vt:lpstr>Стадия гаструляции</vt:lpstr>
      <vt:lpstr>Органогенез</vt:lpstr>
      <vt:lpstr>Слайд 7</vt:lpstr>
      <vt:lpstr>Воздействие неблагоприятных факторов </vt:lpstr>
      <vt:lpstr>Слайд 9</vt:lpstr>
      <vt:lpstr>Значение непрямого развития</vt:lpstr>
      <vt:lpstr>Общность происхождения живых организмов</vt:lpstr>
      <vt:lpstr>Выводы</vt:lpstr>
      <vt:lpstr>Слайд 13</vt:lpstr>
      <vt:lpstr>Слайд 14</vt:lpstr>
      <vt:lpstr>Слайд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74</cp:revision>
  <dcterms:created xsi:type="dcterms:W3CDTF">2005-01-27T05:55:13Z</dcterms:created>
  <dcterms:modified xsi:type="dcterms:W3CDTF">2005-01-28T14:38:44Z</dcterms:modified>
</cp:coreProperties>
</file>