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75"/>
  </p:notesMasterIdLst>
  <p:sldIdLst>
    <p:sldId id="312" r:id="rId2"/>
    <p:sldId id="323" r:id="rId3"/>
    <p:sldId id="324" r:id="rId4"/>
    <p:sldId id="326" r:id="rId5"/>
    <p:sldId id="327" r:id="rId6"/>
    <p:sldId id="328" r:id="rId7"/>
    <p:sldId id="325" r:id="rId8"/>
    <p:sldId id="329" r:id="rId9"/>
    <p:sldId id="330" r:id="rId10"/>
    <p:sldId id="313" r:id="rId11"/>
    <p:sldId id="258" r:id="rId12"/>
    <p:sldId id="331" r:id="rId13"/>
    <p:sldId id="290" r:id="rId14"/>
    <p:sldId id="256" r:id="rId15"/>
    <p:sldId id="260" r:id="rId16"/>
    <p:sldId id="261" r:id="rId17"/>
    <p:sldId id="292" r:id="rId18"/>
    <p:sldId id="263" r:id="rId19"/>
    <p:sldId id="264" r:id="rId20"/>
    <p:sldId id="265" r:id="rId21"/>
    <p:sldId id="266" r:id="rId22"/>
    <p:sldId id="267" r:id="rId23"/>
    <p:sldId id="259" r:id="rId24"/>
    <p:sldId id="269" r:id="rId25"/>
    <p:sldId id="270" r:id="rId26"/>
    <p:sldId id="271" r:id="rId27"/>
    <p:sldId id="268" r:id="rId28"/>
    <p:sldId id="332" r:id="rId29"/>
    <p:sldId id="334" r:id="rId30"/>
    <p:sldId id="272" r:id="rId31"/>
    <p:sldId id="273" r:id="rId32"/>
    <p:sldId id="294" r:id="rId33"/>
    <p:sldId id="295" r:id="rId34"/>
    <p:sldId id="296" r:id="rId35"/>
    <p:sldId id="297" r:id="rId36"/>
    <p:sldId id="298" r:id="rId37"/>
    <p:sldId id="274" r:id="rId38"/>
    <p:sldId id="275" r:id="rId39"/>
    <p:sldId id="276" r:id="rId40"/>
    <p:sldId id="277" r:id="rId41"/>
    <p:sldId id="278" r:id="rId42"/>
    <p:sldId id="335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319" r:id="rId52"/>
    <p:sldId id="288" r:id="rId53"/>
    <p:sldId id="289" r:id="rId54"/>
    <p:sldId id="318" r:id="rId55"/>
    <p:sldId id="299" r:id="rId56"/>
    <p:sldId id="300" r:id="rId57"/>
    <p:sldId id="304" r:id="rId58"/>
    <p:sldId id="301" r:id="rId59"/>
    <p:sldId id="314" r:id="rId60"/>
    <p:sldId id="302" r:id="rId61"/>
    <p:sldId id="315" r:id="rId62"/>
    <p:sldId id="307" r:id="rId63"/>
    <p:sldId id="320" r:id="rId64"/>
    <p:sldId id="322" r:id="rId65"/>
    <p:sldId id="321" r:id="rId66"/>
    <p:sldId id="305" r:id="rId67"/>
    <p:sldId id="306" r:id="rId68"/>
    <p:sldId id="310" r:id="rId69"/>
    <p:sldId id="308" r:id="rId70"/>
    <p:sldId id="309" r:id="rId71"/>
    <p:sldId id="291" r:id="rId72"/>
    <p:sldId id="303" r:id="rId73"/>
    <p:sldId id="336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 autoAdjust="0"/>
    <p:restoredTop sz="94654" autoAdjust="0"/>
  </p:normalViewPr>
  <p:slideViewPr>
    <p:cSldViewPr>
      <p:cViewPr varScale="1">
        <p:scale>
          <a:sx n="93" d="100"/>
          <a:sy n="93" d="100"/>
        </p:scale>
        <p:origin x="-91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AE489-1827-4D05-96D4-4DB238267CC9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D40A3-82E5-4A49-9C1B-6DC84315D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D40A3-82E5-4A49-9C1B-6DC84315D0D5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160FA7-E674-4002-B385-C48115F9679A}" type="datetimeFigureOut">
              <a:rPr lang="ru-RU" smtClean="0"/>
              <a:pPr/>
              <a:t>01.04.2009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AB8ECD-BF97-4058-AA22-5CC2184F880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ocuments and Settings\User\Мои документы\Мои рисунки\герб ХМАО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04"/>
            <a:ext cx="1143008" cy="1303029"/>
          </a:xfrm>
          <a:prstGeom prst="rect">
            <a:avLst/>
          </a:prstGeom>
          <a:noFill/>
        </p:spPr>
      </p:pic>
      <p:pic>
        <p:nvPicPr>
          <p:cNvPr id="2051" name="Picture 3" descr="H:\Documents and Settings\User\Мои документы\Мои рисунки\карта ХМАО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785926"/>
            <a:ext cx="6180000" cy="4198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:\Documents and Settings\User\Мои документы\Мои рисунки\флаг ХМАО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0056" y="428604"/>
            <a:ext cx="1903411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00892" y="214290"/>
            <a:ext cx="1387204" cy="6286544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Х</a:t>
            </a:r>
          </a:p>
          <a:p>
            <a:pPr algn="ctr"/>
            <a:r>
              <a:rPr lang="ru-RU" sz="6000" dirty="0" smtClean="0"/>
              <a:t>А</a:t>
            </a:r>
          </a:p>
          <a:p>
            <a:pPr algn="ctr"/>
            <a:r>
              <a:rPr lang="ru-RU" sz="6000" dirty="0" smtClean="0"/>
              <a:t>Н</a:t>
            </a:r>
          </a:p>
          <a:p>
            <a:pPr algn="ctr"/>
            <a:r>
              <a:rPr lang="ru-RU" sz="6000" dirty="0" smtClean="0"/>
              <a:t>Т</a:t>
            </a:r>
          </a:p>
          <a:p>
            <a:pPr algn="ctr"/>
            <a:r>
              <a:rPr lang="ru-RU" sz="6000" dirty="0" err="1" smtClean="0"/>
              <a:t>ы</a:t>
            </a:r>
            <a:endParaRPr lang="ru-RU" sz="6000" dirty="0"/>
          </a:p>
        </p:txBody>
      </p:sp>
      <p:pic>
        <p:nvPicPr>
          <p:cNvPr id="2050" name="Picture 2" descr="H:\Documents and Settings\User\Мои документы\Мои рисунки\Image1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14290"/>
            <a:ext cx="6156325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Documents and Settings\User\Мои документы\Мои рисунки\Image2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214290"/>
            <a:ext cx="5143536" cy="6241434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7072330" y="285728"/>
            <a:ext cx="1241280" cy="571504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err="1" smtClean="0">
                <a:solidFill>
                  <a:schemeClr val="tx1"/>
                </a:solidFill>
              </a:rPr>
              <a:t>н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Documents and Settings\User\Мои документы\Мои рисунки\чум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H:\Documents and Settings\User\Мои документы\Мои рисунки\Image4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500042"/>
            <a:ext cx="8623588" cy="5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929066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10000"/>
                  </a:schemeClr>
                </a:solidFill>
              </a:rPr>
              <a:t>В. Шилов «Первопроходцы»</a:t>
            </a:r>
            <a:endParaRPr lang="ru-RU"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Рисунок 3" descr="В.С. Шилов. Первопроходц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000108"/>
            <a:ext cx="8093926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ван трети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51" y="387336"/>
            <a:ext cx="7521063" cy="6042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зима 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57166"/>
            <a:ext cx="9144000" cy="607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корение Сибири Ермаком. В. Суриков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000108"/>
            <a:ext cx="9144000" cy="459822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4857760"/>
            <a:ext cx="7772400" cy="1362456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В. Суриков «Покорение Сибири Ермаком»</a:t>
            </a:r>
            <a:endParaRPr lang="ru-RU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торжан заковывают в кандалы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930561"/>
            <a:ext cx="6000792" cy="4944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cuments and Settings\User\Мои документы\Мои рисунки\иртыш грусти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7158" y="492919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Д. И. Менделеев                В.Г. Перов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Содержимое 4" descr="менделеев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785794"/>
            <a:ext cx="3142695" cy="4399773"/>
          </a:xfrm>
        </p:spPr>
      </p:pic>
      <p:pic>
        <p:nvPicPr>
          <p:cNvPr id="6" name="Содержимое 5" descr="перов.jpg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>
          <a:xfrm>
            <a:off x="4786314" y="857232"/>
            <a:ext cx="3513856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уровая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357166"/>
            <a:ext cx="4553052" cy="6206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убки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500042"/>
            <a:ext cx="3857652" cy="5529301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71472" y="485776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И. М. Губкин</a:t>
            </a:r>
            <a:endParaRPr lang="ru-RU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cuments and Settings\User\Мои документы\Мои рисунки\Image3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357166"/>
            <a:ext cx="8444443" cy="59293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414338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Конькова</a:t>
            </a:r>
            <a:r>
              <a:rPr lang="ru-RU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Анна Митрофановна</a:t>
            </a:r>
            <a:endParaRPr lang="ru-RU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 descr="конькова анна митрофановна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43174" y="428604"/>
            <a:ext cx="3728112" cy="498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4357694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Тарханов Андрей Семенович</a:t>
            </a:r>
            <a:endParaRPr lang="ru-RU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 descr="Тарханов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57488" y="500042"/>
            <a:ext cx="3071834" cy="4938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доход на иртыше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Documents and Settings\User\Мои документы\Мои рисунки\с. олен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9129710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Documents and Settings\User\Мои документы\Мои рисунки\олен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:\Documents and Settings\User\Мои документы\Мои рисунки\сев. олен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User\Мои документы\Мои рисунки\вете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7" y="0"/>
            <a:ext cx="924342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14338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Юван</a:t>
            </a:r>
            <a:r>
              <a:rPr lang="ru-RU" sz="4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Шесталов</a:t>
            </a:r>
            <a:endParaRPr lang="ru-RU" sz="4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 descr="юван шестал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330" y="642918"/>
            <a:ext cx="1714502" cy="2160273"/>
          </a:xfrm>
          <a:prstGeom prst="rect">
            <a:avLst/>
          </a:prstGeom>
        </p:spPr>
      </p:pic>
      <p:pic>
        <p:nvPicPr>
          <p:cNvPr id="5" name="Рисунок 4" descr="юван шесталов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928670"/>
            <a:ext cx="5803256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ос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928670"/>
            <a:ext cx="6878799" cy="521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ocuments and Settings\User\Мои документы\Мои рисунки\вторушин н.м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357166"/>
            <a:ext cx="3436954" cy="458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71472" y="4572008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Вторушин </a:t>
            </a:r>
            <a:b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Николай Михайлович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Documents and Settings\User\Мои документы\Мои рисунки\журавли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74509"/>
            <a:ext cx="8072494" cy="6066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:\Documents and Settings\User\Мои документы\Мои рисунки\ледохо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0711"/>
            <a:ext cx="8643998" cy="648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00034" y="4643446"/>
            <a:ext cx="7885014" cy="19859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Обь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8" name="Picture 2" descr="H:\Documents and Settings\User\Мои документы\Мои рисунки\обь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0231" y="211767"/>
            <a:ext cx="7663669" cy="5753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00034" y="5786454"/>
            <a:ext cx="7851648" cy="75723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Иртыш 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43" name="Picture 3" descr="H:\Documents and Settings\User\Мои документы\Мои рисунки\иртыш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290"/>
            <a:ext cx="7929618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едр 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70" y="357166"/>
            <a:ext cx="4640921" cy="62043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узд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олнушки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824" y="-71468"/>
            <a:ext cx="9429824" cy="707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Documents and Settings\User\Мои документы\Мои рисунки\березы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1162" y="0"/>
            <a:ext cx="93047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дберезови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исичк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" y="-40"/>
            <a:ext cx="9144053" cy="6858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:\Documents and Settings\User\Мои документы\Мои рисунки\по грибы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53655" y="0"/>
            <a:ext cx="92976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ика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ика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357166"/>
            <a:ext cx="7643866" cy="609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орошка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лухар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21" y="571481"/>
            <a:ext cx="8525594" cy="54292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ленята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74286" y="204003"/>
            <a:ext cx="4655168" cy="636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орошка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1" y="357166"/>
            <a:ext cx="8024868" cy="6018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боль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500042"/>
            <a:ext cx="8835300" cy="5894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Documents and Settings\User\Мои документы\Мои рисунки\рассвет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4564" y="0"/>
            <a:ext cx="919064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Documents and Settings\User\Мои документы\Мои рисунки\пожар в лесу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26"/>
            <a:ext cx="9144000" cy="6859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Documents and Settings\User\Мои документы\Мои рисунки\взрыв.jpg"/>
          <p:cNvPicPr>
            <a:picLocks noChangeAspect="1" noChangeArrowheads="1"/>
          </p:cNvPicPr>
          <p:nvPr/>
        </p:nvPicPr>
        <p:blipFill>
          <a:blip r:embed="rId3"/>
          <a:srcRect r="-313"/>
          <a:stretch>
            <a:fillRect/>
          </a:stretch>
        </p:blipFill>
        <p:spPr bwMode="auto">
          <a:xfrm>
            <a:off x="142844" y="142852"/>
            <a:ext cx="8821653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Documents and Settings\User\Мои документы\Мои рисунки\сухой ручей 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3825" y="95250"/>
            <a:ext cx="8896350" cy="666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H:\Documents and Settings\User\Мои документы\Мои рисунки\экокатаст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965" y="428604"/>
            <a:ext cx="8027563" cy="591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Documents and Settings\User\Мои документы\Мои рисунки\эко катастроф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5025"/>
            <a:ext cx="8286808" cy="6215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Documents and Settings\User\Мои документы\Мои рисунки\нефть в желтом мор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71480"/>
            <a:ext cx="8282877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Documents and Settings\User\Мои документы\Мои рисунки\n16255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214554"/>
            <a:ext cx="5667413" cy="425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:\Documents and Settings\User\Мои документы\Мои рисунки\15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500042"/>
            <a:ext cx="4523240" cy="387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ocuments and Settings\User\Мои документы\Мои рисунки\береза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764" y="0"/>
            <a:ext cx="916308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H:\Documents and Settings\User\Мои документы\DOC\Мои рисунки\планета Земля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5"/>
            <a:ext cx="9144000" cy="679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Documents and Settings\User\Мои документы\Мои рисунки\обь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8696420" cy="6477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H:\Documents and Settings\User\Мои документы\Мои рисунки\пчела на одуванчик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Documents and Settings\User\Мои документы\Мои рисунки\роз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14290"/>
            <a:ext cx="7010427" cy="6353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Documents and Settings\User\Мои документы\DOC\Мои рисунки\осен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85850" y="0"/>
            <a:ext cx="106584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Documents and Settings\User\Мои документы\DOC\юбилей школы\Фото для летописи школы\Школа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8628034" cy="647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ocuments and Settings\User\Мои документы\Мои рисунки\три березы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89297"/>
            <a:ext cx="9263063" cy="6947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H:\Documents and Settings\User\Мои документы\Мои рисунки\красот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8334109" cy="6249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зима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00"/>
            <a:ext cx="9144000" cy="7215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Documents and Settings\User\Мои документы\DOC\Мои рисунки\речка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825" y="285728"/>
            <a:ext cx="8922230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ocuments and Settings\User\Мои документы\Мои рисунки\герб ХМАО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8604"/>
            <a:ext cx="1143008" cy="1303029"/>
          </a:xfrm>
          <a:prstGeom prst="rect">
            <a:avLst/>
          </a:prstGeom>
          <a:noFill/>
        </p:spPr>
      </p:pic>
      <p:pic>
        <p:nvPicPr>
          <p:cNvPr id="2051" name="Picture 3" descr="H:\Documents and Settings\User\Мои документы\Мои рисунки\карта ХМАО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785926"/>
            <a:ext cx="6180000" cy="4198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:\Documents and Settings\User\Мои документы\Мои рисунки\флаг ХМАО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0056" y="428604"/>
            <a:ext cx="1903411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Documents and Settings\User\Мои документы\Мои рисунки\тайга ночью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H:\Documents and Settings\User\Мои документы\Мои рисунки\березы 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28660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</TotalTime>
  <Words>93</Words>
  <Application>Microsoft Office PowerPoint</Application>
  <PresentationFormat>On-screen Show (4:3)</PresentationFormat>
  <Paragraphs>64</Paragraphs>
  <Slides>73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Поток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м а н с и</vt:lpstr>
      <vt:lpstr>Slide 12</vt:lpstr>
      <vt:lpstr>Slide 13</vt:lpstr>
      <vt:lpstr>Slide 14</vt:lpstr>
      <vt:lpstr>В. Шилов «Первопроходцы»</vt:lpstr>
      <vt:lpstr>Slide 16</vt:lpstr>
      <vt:lpstr>Slide 17</vt:lpstr>
      <vt:lpstr>В. Суриков «Покорение Сибири Ермаком»</vt:lpstr>
      <vt:lpstr>Slide 19</vt:lpstr>
      <vt:lpstr>    Д. И. Менделеев                В.Г. Перов</vt:lpstr>
      <vt:lpstr>Slide 21</vt:lpstr>
      <vt:lpstr>И. М. Губкин</vt:lpstr>
      <vt:lpstr>Slide 23</vt:lpstr>
      <vt:lpstr>Конькова Анна Митрофановна</vt:lpstr>
      <vt:lpstr>Тарханов Андрей Семенович</vt:lpstr>
      <vt:lpstr>Slide 26</vt:lpstr>
      <vt:lpstr>Slide 27</vt:lpstr>
      <vt:lpstr>Slide 28</vt:lpstr>
      <vt:lpstr>Slide 29</vt:lpstr>
      <vt:lpstr>Юван Шесталов</vt:lpstr>
      <vt:lpstr>Slide 31</vt:lpstr>
      <vt:lpstr>Вторушин  Николай Михайлович</vt:lpstr>
      <vt:lpstr>Slide 33</vt:lpstr>
      <vt:lpstr>Slide 34</vt:lpstr>
      <vt:lpstr>Обь </vt:lpstr>
      <vt:lpstr>Иртыш 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Virtual PC</cp:lastModifiedBy>
  <cp:revision>35</cp:revision>
  <dcterms:created xsi:type="dcterms:W3CDTF">2008-12-02T18:38:47Z</dcterms:created>
  <dcterms:modified xsi:type="dcterms:W3CDTF">2009-04-01T14:06:29Z</dcterms:modified>
</cp:coreProperties>
</file>