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EB289F-1EC3-48D4-BA43-78E0C7DC223E}" type="datetimeFigureOut">
              <a:rPr lang="ru-RU" smtClean="0"/>
              <a:t>15.01.2009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947B367-15F0-43ED-B307-F544B3C2866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/>
          <a:lstStyle/>
          <a:p>
            <a:r>
              <a:rPr lang="ru-RU" dirty="0" smtClean="0"/>
              <a:t>Фрагменты урока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IMG_3560-(копия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178544"/>
            <a:ext cx="6424347" cy="48253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Новый материал</a:t>
            </a:r>
            <a:endParaRPr lang="ru-RU" dirty="0"/>
          </a:p>
        </p:txBody>
      </p:sp>
      <p:pic>
        <p:nvPicPr>
          <p:cNvPr id="4" name="Содержимое 3" descr="IMG_3571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616854"/>
            <a:ext cx="5314970" cy="39862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Начало лабораторной работы</a:t>
            </a:r>
            <a:endParaRPr lang="ru-RU" dirty="0"/>
          </a:p>
        </p:txBody>
      </p:sp>
      <p:pic>
        <p:nvPicPr>
          <p:cNvPr id="4" name="Содержимое 3" descr="IMG_3561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357298"/>
            <a:ext cx="6500858" cy="4875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шуршит?</a:t>
            </a:r>
            <a:endParaRPr lang="ru-RU" dirty="0"/>
          </a:p>
        </p:txBody>
      </p:sp>
      <p:pic>
        <p:nvPicPr>
          <p:cNvPr id="4" name="Содержимое 3" descr="IMG_3580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428736"/>
            <a:ext cx="5643602" cy="42327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14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работы – в тетрадь!</a:t>
            </a:r>
            <a:endParaRPr lang="ru-RU" dirty="0"/>
          </a:p>
        </p:txBody>
      </p:sp>
      <p:pic>
        <p:nvPicPr>
          <p:cNvPr id="4" name="Содержимое 3" descr="IMG_3591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214422"/>
            <a:ext cx="3929090" cy="52387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Итог урока:</a:t>
            </a:r>
            <a:endParaRPr lang="ru-RU" dirty="0"/>
          </a:p>
        </p:txBody>
      </p:sp>
      <p:pic>
        <p:nvPicPr>
          <p:cNvPr id="4" name="Содержимое 3" descr="IMG_3593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500174"/>
            <a:ext cx="5643602" cy="42389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</TotalTime>
  <Words>20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Фрагменты урока</vt:lpstr>
      <vt:lpstr>Новый материал</vt:lpstr>
      <vt:lpstr>Начало лабораторной работы</vt:lpstr>
      <vt:lpstr>Что же шуршит?</vt:lpstr>
      <vt:lpstr>Результаты работы – в тетрадь!</vt:lpstr>
      <vt:lpstr>Итог урока: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Фрагменты урока</dc:title>
  <dc:creator>User</dc:creator>
  <cp:lastModifiedBy>User</cp:lastModifiedBy>
  <cp:revision>2</cp:revision>
  <dcterms:created xsi:type="dcterms:W3CDTF">2009-01-15T13:47:57Z</dcterms:created>
  <dcterms:modified xsi:type="dcterms:W3CDTF">2009-01-15T14:00:41Z</dcterms:modified>
</cp:coreProperties>
</file>