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sldIdLst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CF2343B-1405-48E5-9300-25480C93E710}" type="datetimeFigureOut">
              <a:rPr lang="ru-RU" smtClean="0"/>
              <a:pPr/>
              <a:t>16.01.2009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B81F409-0EC0-413E-A1C5-B2C204E2246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143116"/>
            <a:ext cx="72152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i="1" dirty="0" smtClean="0"/>
              <a:t>«Пейзаж в графике</a:t>
            </a:r>
            <a:r>
              <a:rPr lang="ru-RU" sz="5400" i="1" dirty="0" smtClean="0"/>
              <a:t>».</a:t>
            </a:r>
            <a:endParaRPr lang="ru-RU" sz="5400" i="1" dirty="0" smtClean="0"/>
          </a:p>
          <a:p>
            <a:r>
              <a:rPr lang="ru-RU" sz="5400" i="1" dirty="0" smtClean="0"/>
              <a:t>В</a:t>
            </a:r>
            <a:r>
              <a:rPr lang="ru-RU" sz="5400" i="1" dirty="0" smtClean="0"/>
              <a:t> </a:t>
            </a:r>
            <a:r>
              <a:rPr lang="ru-RU" sz="5400" i="1" dirty="0" smtClean="0"/>
              <a:t>мастерской </a:t>
            </a:r>
            <a:r>
              <a:rPr lang="ru-RU" sz="5400" i="1" dirty="0" smtClean="0"/>
              <a:t>гравёра.</a:t>
            </a:r>
            <a:endParaRPr lang="ru-RU" sz="54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071538" y="785794"/>
            <a:ext cx="7072362" cy="550072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u="sng" dirty="0" smtClean="0">
                <a:solidFill>
                  <a:srgbClr val="C00000"/>
                </a:solidFill>
              </a:rPr>
              <a:t>Такие мысли мне всегда помогут: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-Я справлюсь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-У меня </a:t>
            </a:r>
            <a:r>
              <a:rPr lang="ru-RU" sz="2400" b="1" dirty="0" smtClean="0">
                <a:solidFill>
                  <a:srgbClr val="C00000"/>
                </a:solidFill>
              </a:rPr>
              <a:t>получится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-Я </a:t>
            </a:r>
            <a:r>
              <a:rPr lang="ru-RU" sz="2400" b="1" dirty="0" smtClean="0">
                <a:solidFill>
                  <a:srgbClr val="C00000"/>
                </a:solidFill>
              </a:rPr>
              <a:t>научусь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-Всё </a:t>
            </a:r>
            <a:r>
              <a:rPr lang="ru-RU" sz="2400" b="1" dirty="0" smtClean="0">
                <a:solidFill>
                  <a:srgbClr val="C00000"/>
                </a:solidFill>
              </a:rPr>
              <a:t>будет хорошо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-Я </a:t>
            </a:r>
            <a:r>
              <a:rPr lang="ru-RU" sz="2400" b="1" dirty="0" smtClean="0">
                <a:solidFill>
                  <a:srgbClr val="C00000"/>
                </a:solidFill>
              </a:rPr>
              <a:t>не буду бояться</a:t>
            </a:r>
          </a:p>
        </p:txBody>
      </p:sp>
      <p:cxnSp>
        <p:nvCxnSpPr>
          <p:cNvPr id="5" name="Прямая соединительная линия 4"/>
          <p:cNvCxnSpPr>
            <a:stCxn id="3" idx="7"/>
          </p:cNvCxnSpPr>
          <p:nvPr/>
        </p:nvCxnSpPr>
        <p:spPr>
          <a:xfrm rot="5400000" flipH="1" flipV="1">
            <a:off x="7187538" y="706432"/>
            <a:ext cx="805562" cy="96428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3" idx="1"/>
          </p:cNvCxnSpPr>
          <p:nvPr/>
        </p:nvCxnSpPr>
        <p:spPr>
          <a:xfrm rot="16200000" flipV="1">
            <a:off x="900867" y="384961"/>
            <a:ext cx="877000" cy="153579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3" idx="2"/>
          </p:cNvCxnSpPr>
          <p:nvPr/>
        </p:nvCxnSpPr>
        <p:spPr>
          <a:xfrm rot="10800000">
            <a:off x="0" y="3500439"/>
            <a:ext cx="1071538" cy="35719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3" idx="6"/>
          </p:cNvCxnSpPr>
          <p:nvPr/>
        </p:nvCxnSpPr>
        <p:spPr>
          <a:xfrm>
            <a:off x="8143900" y="3536157"/>
            <a:ext cx="1000100" cy="35719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3" idx="0"/>
          </p:cNvCxnSpPr>
          <p:nvPr/>
        </p:nvCxnSpPr>
        <p:spPr>
          <a:xfrm rot="16200000" flipV="1">
            <a:off x="4268389" y="446464"/>
            <a:ext cx="642942" cy="3571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3" idx="3"/>
          </p:cNvCxnSpPr>
          <p:nvPr/>
        </p:nvCxnSpPr>
        <p:spPr>
          <a:xfrm rot="5400000">
            <a:off x="900867" y="5365877"/>
            <a:ext cx="1091314" cy="132147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3" idx="5"/>
          </p:cNvCxnSpPr>
          <p:nvPr/>
        </p:nvCxnSpPr>
        <p:spPr>
          <a:xfrm rot="16200000" flipH="1">
            <a:off x="7473290" y="5115844"/>
            <a:ext cx="1162752" cy="189298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3" idx="4"/>
          </p:cNvCxnSpPr>
          <p:nvPr/>
        </p:nvCxnSpPr>
        <p:spPr>
          <a:xfrm rot="5400000">
            <a:off x="4304108" y="6411537"/>
            <a:ext cx="428628" cy="178595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28" y="428604"/>
            <a:ext cx="4572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1-спектр</a:t>
            </a:r>
          </a:p>
          <a:p>
            <a:r>
              <a:rPr lang="ru-RU" sz="2800" dirty="0" smtClean="0"/>
              <a:t>2-портрет</a:t>
            </a:r>
          </a:p>
          <a:p>
            <a:r>
              <a:rPr lang="ru-RU" sz="2800" dirty="0" smtClean="0"/>
              <a:t>3-штриховка</a:t>
            </a:r>
          </a:p>
          <a:p>
            <a:r>
              <a:rPr lang="ru-RU" sz="2800" dirty="0" smtClean="0"/>
              <a:t>4-скульптура</a:t>
            </a:r>
          </a:p>
          <a:p>
            <a:r>
              <a:rPr lang="ru-RU" sz="2800" dirty="0" smtClean="0"/>
              <a:t>5-живопись</a:t>
            </a:r>
          </a:p>
          <a:p>
            <a:r>
              <a:rPr lang="ru-RU" sz="2800" dirty="0" smtClean="0"/>
              <a:t>6-тушёвка</a:t>
            </a:r>
          </a:p>
          <a:p>
            <a:r>
              <a:rPr lang="ru-RU" sz="2800" dirty="0" smtClean="0"/>
              <a:t>7-анимализм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142976" y="2428868"/>
            <a:ext cx="6572296" cy="14859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ГРАВЮРА</a:t>
            </a:r>
            <a:endParaRPr lang="ru-RU" sz="4000" dirty="0"/>
          </a:p>
        </p:txBody>
      </p:sp>
      <p:sp>
        <p:nvSpPr>
          <p:cNvPr id="4" name="Овал 3"/>
          <p:cNvSpPr/>
          <p:nvPr/>
        </p:nvSpPr>
        <p:spPr>
          <a:xfrm>
            <a:off x="500034" y="857232"/>
            <a:ext cx="2928958" cy="10572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ЛИТОГРАФИЯ</a:t>
            </a:r>
            <a:endParaRPr lang="ru-RU" sz="1200" b="1" dirty="0"/>
          </a:p>
        </p:txBody>
      </p:sp>
      <p:sp>
        <p:nvSpPr>
          <p:cNvPr id="5" name="Овал 4"/>
          <p:cNvSpPr/>
          <p:nvPr/>
        </p:nvSpPr>
        <p:spPr>
          <a:xfrm>
            <a:off x="642910" y="4500570"/>
            <a:ext cx="2643206" cy="10572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ОФОРТ</a:t>
            </a:r>
            <a:endParaRPr lang="ru-RU" sz="2000" b="1" dirty="0"/>
          </a:p>
        </p:txBody>
      </p:sp>
      <p:sp>
        <p:nvSpPr>
          <p:cNvPr id="6" name="Овал 5"/>
          <p:cNvSpPr/>
          <p:nvPr/>
        </p:nvSpPr>
        <p:spPr>
          <a:xfrm>
            <a:off x="5286380" y="4429132"/>
            <a:ext cx="3143272" cy="10572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КСИЛОГРАФИЯ</a:t>
            </a:r>
            <a:endParaRPr lang="ru-RU" sz="1200" b="1" dirty="0"/>
          </a:p>
        </p:txBody>
      </p:sp>
      <p:sp>
        <p:nvSpPr>
          <p:cNvPr id="7" name="Овал 6"/>
          <p:cNvSpPr/>
          <p:nvPr/>
        </p:nvSpPr>
        <p:spPr>
          <a:xfrm>
            <a:off x="4572000" y="785794"/>
            <a:ext cx="3500462" cy="10572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ЛИНОГРАВЮРА</a:t>
            </a:r>
            <a:endParaRPr lang="ru-RU" sz="1200" b="1" dirty="0"/>
          </a:p>
        </p:txBody>
      </p:sp>
      <p:cxnSp>
        <p:nvCxnSpPr>
          <p:cNvPr id="9" name="Прямая соединительная линия 8"/>
          <p:cNvCxnSpPr>
            <a:stCxn id="4" idx="4"/>
          </p:cNvCxnSpPr>
          <p:nvPr/>
        </p:nvCxnSpPr>
        <p:spPr>
          <a:xfrm rot="16200000" flipH="1">
            <a:off x="2225258" y="1653762"/>
            <a:ext cx="585798" cy="11072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7" idx="4"/>
          </p:cNvCxnSpPr>
          <p:nvPr/>
        </p:nvCxnSpPr>
        <p:spPr>
          <a:xfrm rot="5400000">
            <a:off x="5725721" y="1903796"/>
            <a:ext cx="657237" cy="535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0"/>
          </p:cNvCxnSpPr>
          <p:nvPr/>
        </p:nvCxnSpPr>
        <p:spPr>
          <a:xfrm rot="5400000" flipH="1" flipV="1">
            <a:off x="2268124" y="3554017"/>
            <a:ext cx="642942" cy="12501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6" idx="0"/>
          </p:cNvCxnSpPr>
          <p:nvPr/>
        </p:nvCxnSpPr>
        <p:spPr>
          <a:xfrm rot="16200000" flipV="1">
            <a:off x="5929322" y="3500438"/>
            <a:ext cx="571504" cy="12858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Апекс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</TotalTime>
  <Words>46</Words>
  <Application>Microsoft Office PowerPoint</Application>
  <PresentationFormat>Экран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Апекс</vt:lpstr>
      <vt:lpstr>Бумажная</vt:lpstr>
      <vt:lpstr>Аспект</vt:lpstr>
      <vt:lpstr>Слайд 1</vt:lpstr>
      <vt:lpstr>Слайд 2</vt:lpstr>
      <vt:lpstr>Слайд 3</vt:lpstr>
      <vt:lpstr>Слайд 4</vt:lpstr>
    </vt:vector>
  </TitlesOfParts>
  <Company>BLACKCLASSIC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BLACKCLASSIC</dc:creator>
  <cp:lastModifiedBy>comp1</cp:lastModifiedBy>
  <cp:revision>14</cp:revision>
  <dcterms:created xsi:type="dcterms:W3CDTF">2009-01-14T14:14:32Z</dcterms:created>
  <dcterms:modified xsi:type="dcterms:W3CDTF">2009-01-16T05:05:39Z</dcterms:modified>
</cp:coreProperties>
</file>