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9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5" r:id="rId16"/>
    <p:sldId id="276" r:id="rId17"/>
    <p:sldId id="272" r:id="rId18"/>
    <p:sldId id="273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DC1E0-18A3-423B-BE78-FD8BBCA04556}" type="datetimeFigureOut">
              <a:rPr lang="ru-RU" smtClean="0"/>
              <a:pPr/>
              <a:t>01.04.2008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C2045-4392-4EE2-8090-A9BB9FEDE9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DC1E0-18A3-423B-BE78-FD8BBCA04556}" type="datetimeFigureOut">
              <a:rPr lang="ru-RU" smtClean="0"/>
              <a:pPr/>
              <a:t>01.04.2008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C2045-4392-4EE2-8090-A9BB9FEDE9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DC1E0-18A3-423B-BE78-FD8BBCA04556}" type="datetimeFigureOut">
              <a:rPr lang="ru-RU" smtClean="0"/>
              <a:pPr/>
              <a:t>01.04.2008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C2045-4392-4EE2-8090-A9BB9FEDE9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DC1E0-18A3-423B-BE78-FD8BBCA04556}" type="datetimeFigureOut">
              <a:rPr lang="ru-RU" smtClean="0"/>
              <a:pPr/>
              <a:t>01.04.2008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C2045-4392-4EE2-8090-A9BB9FEDE9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DC1E0-18A3-423B-BE78-FD8BBCA04556}" type="datetimeFigureOut">
              <a:rPr lang="ru-RU" smtClean="0"/>
              <a:pPr/>
              <a:t>01.04.2008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C2045-4392-4EE2-8090-A9BB9FEDE9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DC1E0-18A3-423B-BE78-FD8BBCA04556}" type="datetimeFigureOut">
              <a:rPr lang="ru-RU" smtClean="0"/>
              <a:pPr/>
              <a:t>01.04.2008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C2045-4392-4EE2-8090-A9BB9FEDE9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DC1E0-18A3-423B-BE78-FD8BBCA04556}" type="datetimeFigureOut">
              <a:rPr lang="ru-RU" smtClean="0"/>
              <a:pPr/>
              <a:t>01.04.2008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C2045-4392-4EE2-8090-A9BB9FEDE9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DC1E0-18A3-423B-BE78-FD8BBCA04556}" type="datetimeFigureOut">
              <a:rPr lang="ru-RU" smtClean="0"/>
              <a:pPr/>
              <a:t>01.04.2008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C2045-4392-4EE2-8090-A9BB9FEDE9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DC1E0-18A3-423B-BE78-FD8BBCA04556}" type="datetimeFigureOut">
              <a:rPr lang="ru-RU" smtClean="0"/>
              <a:pPr/>
              <a:t>01.04.2008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C2045-4392-4EE2-8090-A9BB9FEDE9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DC1E0-18A3-423B-BE78-FD8BBCA04556}" type="datetimeFigureOut">
              <a:rPr lang="ru-RU" smtClean="0"/>
              <a:pPr/>
              <a:t>01.04.2008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C2045-4392-4EE2-8090-A9BB9FEDE9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EDC1E0-18A3-423B-BE78-FD8BBCA04556}" type="datetimeFigureOut">
              <a:rPr lang="ru-RU" smtClean="0"/>
              <a:pPr/>
              <a:t>01.04.2008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DC2045-4392-4EE2-8090-A9BB9FEDE90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DC1E0-18A3-423B-BE78-FD8BBCA04556}" type="datetimeFigureOut">
              <a:rPr lang="ru-RU" smtClean="0"/>
              <a:pPr/>
              <a:t>01.04.2008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DC2045-4392-4EE2-8090-A9BB9FEDE90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рисунки\рисунки\картинки\File2289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6243" cy="6858000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" y="857232"/>
            <a:ext cx="9001156" cy="3703001"/>
          </a:xfrm>
          <a:prstGeom prst="rect">
            <a:avLst/>
          </a:prstGeom>
          <a:noFill/>
          <a:scene3d>
            <a:camera prst="orthographicFront"/>
            <a:lightRig rig="flat" dir="tl">
              <a:rot lat="0" lon="0" rev="6600000"/>
            </a:lightRig>
          </a:scene3d>
          <a:sp3d>
            <a:bevelT prst="angle"/>
          </a:sp3d>
        </p:spPr>
        <p:txBody>
          <a:bodyPr wrap="square" lIns="91440" tIns="45720" rIns="91440" bIns="45720">
            <a:spAutoFit/>
            <a:sp3d extrusionH="25400" contourW="8890">
              <a:bevelT w="38100" h="31750" prst="riblet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</a:pP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Географическое положение </a:t>
            </a:r>
          </a:p>
          <a:p>
            <a:pPr algn="ctr">
              <a:lnSpc>
                <a:spcPct val="150000"/>
              </a:lnSpc>
            </a:pP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и  история  исследования</a:t>
            </a:r>
          </a:p>
          <a:p>
            <a:pPr algn="ctr">
              <a:lnSpc>
                <a:spcPct val="150000"/>
              </a:lnSpc>
            </a:pPr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ЕВРАЗИИ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 descr="E:\Wallpaper\GIF KARTINKI\Gif_Nauka\19B3.GIF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57884" y="3429000"/>
            <a:ext cx="3067067" cy="30670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l="5858" t="2930" r="6250" b="6249"/>
          <a:stretch>
            <a:fillRect/>
          </a:stretch>
        </p:blipFill>
        <p:spPr bwMode="auto">
          <a:xfrm>
            <a:off x="1357290" y="1000108"/>
            <a:ext cx="6083721" cy="4714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/>
          <a:srcRect l="16113" t="21484" r="16504" b="17969"/>
          <a:stretch>
            <a:fillRect/>
          </a:stretch>
        </p:blipFill>
        <p:spPr bwMode="auto">
          <a:xfrm>
            <a:off x="0" y="0"/>
            <a:ext cx="3357586" cy="2262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2" name="Picture 4" descr="C:\Documents and Settings\Пользователь\Рабочий стол\a_539i.bmp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0" y="4214818"/>
            <a:ext cx="2375033" cy="26431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3" name="Picture 5" descr="C:\Documents and Settings\Пользователь\Рабочий стол\a00047i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72198" y="0"/>
            <a:ext cx="3071802" cy="22932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4" name="Picture 6" descr="C:\Documents and Settings\Пользователь\Рабочий стол\a00044i.bm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464667" y="4857760"/>
            <a:ext cx="2679334" cy="200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357166"/>
            <a:ext cx="9144000" cy="4525963"/>
          </a:xfrm>
        </p:spPr>
        <p:txBody>
          <a:bodyPr>
            <a:noAutofit/>
          </a:bodyPr>
          <a:lstStyle/>
          <a:p>
            <a:pPr algn="ctr">
              <a:spcBef>
                <a:spcPts val="1800"/>
              </a:spcBef>
              <a:spcAft>
                <a:spcPts val="1800"/>
              </a:spcAft>
              <a:buNone/>
            </a:pPr>
            <a:r>
              <a:rPr lang="ru-RU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Этот материк лежит в северном и западном полушарии.</a:t>
            </a:r>
          </a:p>
          <a:p>
            <a:pPr algn="ctr">
              <a:spcBef>
                <a:spcPts val="1800"/>
              </a:spcBef>
              <a:spcAft>
                <a:spcPts val="1800"/>
              </a:spcAft>
              <a:buNone/>
            </a:pPr>
            <a:r>
              <a:rPr lang="ru-RU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Часть этого континента принадлежала России.</a:t>
            </a:r>
          </a:p>
          <a:p>
            <a:pPr algn="ctr">
              <a:spcBef>
                <a:spcPts val="1800"/>
              </a:spcBef>
              <a:spcAft>
                <a:spcPts val="1800"/>
              </a:spcAft>
              <a:buNone/>
            </a:pPr>
            <a:r>
              <a:rPr lang="ru-RU" sz="4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Здесь самая изрезанная береговая линия.</a:t>
            </a:r>
            <a:endParaRPr lang="ru-RU" sz="4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39551" t="21484" r="19433" b="20898"/>
          <a:stretch>
            <a:fillRect/>
          </a:stretch>
        </p:blipFill>
        <p:spPr bwMode="auto">
          <a:xfrm>
            <a:off x="1500166" y="0"/>
            <a:ext cx="65092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 l="11181" t="21679" r="59522" b="17773"/>
          <a:stretch>
            <a:fillRect/>
          </a:stretch>
        </p:blipFill>
        <p:spPr bwMode="auto">
          <a:xfrm>
            <a:off x="0" y="0"/>
            <a:ext cx="1935739" cy="30003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/>
          <a:srcRect l="17041" t="22656" r="17041" b="17773"/>
          <a:stretch>
            <a:fillRect/>
          </a:stretch>
        </p:blipFill>
        <p:spPr bwMode="auto">
          <a:xfrm>
            <a:off x="5876626" y="0"/>
            <a:ext cx="3267374" cy="22145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/>
          <a:srcRect l="3125" t="21679" r="51465" b="37305"/>
          <a:stretch>
            <a:fillRect/>
          </a:stretch>
        </p:blipFill>
        <p:spPr bwMode="auto">
          <a:xfrm>
            <a:off x="0" y="4571984"/>
            <a:ext cx="3374571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8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6"/>
          <a:srcRect l="26324" t="21466" r="26324" b="37495"/>
          <a:stretch>
            <a:fillRect/>
          </a:stretch>
        </p:blipFill>
        <p:spPr bwMode="auto">
          <a:xfrm>
            <a:off x="5846898" y="4714884"/>
            <a:ext cx="3297102" cy="2143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51184" t="21466" r="4277" b="3749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832" t="21466" r="51184" b="3433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7" descr="E:\Wallpaper\GIF KARTINKI\12T1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48"/>
            <a:ext cx="9144000" cy="68580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карта Евразии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l="51184" t="21466" r="4277" b="37495"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8" name="Picture 4" descr="E:\Wallpaper\GIF KARTINKI\Gif_Nauka\19B3.GIF"/>
          <p:cNvPicPr>
            <a:picLocks noChangeAspect="1" noChangeArrowheads="1" noCrop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15075" y="3929075"/>
            <a:ext cx="2928926" cy="29289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51184" t="21466" r="4277" b="3749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ЕВРАЗИЯ – </a:t>
            </a:r>
          </a:p>
          <a:p>
            <a:pPr algn="ctr"/>
            <a:r>
              <a:rPr lang="ru-RU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</a:t>
            </a:r>
            <a:r>
              <a:rPr lang="ru-RU" sz="5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еличайший  массив суши</a:t>
            </a:r>
            <a:endParaRPr lang="ru-RU" sz="5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1472" y="2285992"/>
            <a:ext cx="7929618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800"/>
              </a:spcBef>
              <a:spcAft>
                <a:spcPts val="1800"/>
              </a:spcAft>
            </a:pPr>
            <a:r>
              <a:rPr lang="ru-RU" sz="4000" b="1" dirty="0" smtClean="0"/>
              <a:t>Занимает 1/3 всей суши.</a:t>
            </a:r>
          </a:p>
          <a:p>
            <a:pPr algn="just">
              <a:spcBef>
                <a:spcPts val="1800"/>
              </a:spcBef>
              <a:spcAft>
                <a:spcPts val="1800"/>
              </a:spcAft>
            </a:pPr>
            <a:r>
              <a:rPr lang="ru-RU" sz="4000" b="1" dirty="0" smtClean="0"/>
              <a:t>Площадь составляет 54 млн. </a:t>
            </a:r>
            <a:r>
              <a:rPr lang="ru-RU" sz="4000" b="1" dirty="0" err="1" smtClean="0"/>
              <a:t>км².</a:t>
            </a:r>
            <a:endParaRPr lang="ru-RU" sz="4000" b="1" dirty="0" smtClean="0"/>
          </a:p>
          <a:p>
            <a:pPr algn="just">
              <a:spcBef>
                <a:spcPts val="1800"/>
              </a:spcBef>
              <a:spcAft>
                <a:spcPts val="1800"/>
              </a:spcAft>
            </a:pPr>
            <a:r>
              <a:rPr lang="ru-RU" sz="4000" b="1" dirty="0" smtClean="0"/>
              <a:t>Вместе с островами Евразия расположена во всех четырех  полушариях</a:t>
            </a:r>
            <a:r>
              <a:rPr lang="ru-RU" b="1" dirty="0" smtClean="0"/>
              <a:t>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 descr="E:\рисунки\рисунки\картинки\File2289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6243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00100" y="500042"/>
            <a:ext cx="735811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outerShdw blurRad="50800" dist="38100" dir="10800000" algn="r" rotWithShape="0">
                    <a:prstClr val="black">
                      <a:alpha val="40000"/>
                    </a:prstClr>
                  </a:outerShdw>
                  <a:reflection blurRad="12700" stA="28000" endPos="45000" dist="1000" dir="5400000" sy="-100000" algn="bl" rotWithShape="0"/>
                </a:effectLst>
              </a:rPr>
              <a:t>Задачи</a:t>
            </a:r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</a:rPr>
              <a:t> урока</a:t>
            </a:r>
            <a:endParaRPr lang="ru-RU" sz="5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0034" y="2000240"/>
            <a:ext cx="828680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1200"/>
              </a:spcBef>
              <a:spcAft>
                <a:spcPts val="1200"/>
              </a:spcAft>
              <a:buAutoNum type="arabicPeriod"/>
            </a:pPr>
            <a:r>
              <a:rPr lang="ru-RU" sz="3200" dirty="0" smtClean="0"/>
              <a:t>Отработать умение определять географическое положение материка.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AutoNum type="arabicPeriod"/>
            </a:pPr>
            <a:r>
              <a:rPr lang="ru-RU" sz="3200" dirty="0" smtClean="0"/>
              <a:t>Выявить такие особенности материка, которые делают его неповторимым.</a:t>
            </a:r>
          </a:p>
          <a:p>
            <a:pPr marL="342900" indent="-342900">
              <a:spcBef>
                <a:spcPts val="1200"/>
              </a:spcBef>
              <a:spcAft>
                <a:spcPts val="1200"/>
              </a:spcAft>
              <a:buAutoNum type="arabicPeriod"/>
            </a:pPr>
            <a:r>
              <a:rPr lang="ru-RU" sz="3200" dirty="0" smtClean="0"/>
              <a:t>Познакомиться с именами исследователей, которые внесли вклад в изучение Евразии.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71472" y="1000108"/>
            <a:ext cx="757242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800"/>
              </a:spcBef>
              <a:spcAft>
                <a:spcPts val="1800"/>
              </a:spcAft>
            </a:pPr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Экватор проходит почти посередине.</a:t>
            </a:r>
          </a:p>
          <a:p>
            <a:pPr algn="ctr">
              <a:spcBef>
                <a:spcPts val="1800"/>
              </a:spcBef>
              <a:spcAft>
                <a:spcPts val="1800"/>
              </a:spcAft>
            </a:pPr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Занимает второе место по площади.</a:t>
            </a:r>
          </a:p>
          <a:p>
            <a:pPr algn="ctr">
              <a:spcBef>
                <a:spcPts val="1800"/>
              </a:spcBef>
              <a:spcAft>
                <a:spcPts val="1800"/>
              </a:spcAft>
            </a:pPr>
            <a:r>
              <a:rPr lang="ru-RU" sz="4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Самый жаркий материк.</a:t>
            </a:r>
            <a:endParaRPr lang="ru-RU" sz="4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52734" t="21484" r="4052" b="18945"/>
          <a:stretch>
            <a:fillRect/>
          </a:stretch>
        </p:blipFill>
        <p:spPr bwMode="auto">
          <a:xfrm>
            <a:off x="1214414" y="-10912"/>
            <a:ext cx="6643702" cy="686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 descr="C:\Documents and Settings\Пользователь\Рабочий стол\a_563i.bmp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4011821"/>
            <a:ext cx="2557436" cy="28461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C:\Documents and Settings\Пользователь\Рабочий стол\s_055i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72330" y="4552432"/>
            <a:ext cx="2071670" cy="2305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1" name="Picture 5" descr="C:\Documents and Settings\Пользователь\Рабочий стол\a_565i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8016" y="0"/>
            <a:ext cx="2285984" cy="25440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2" name="Picture 6" descr="C:\Documents and Settings\Пользователь\Рабочий стол\a_230i.bm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0"/>
            <a:ext cx="2375055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285860"/>
            <a:ext cx="8229600" cy="4525963"/>
          </a:xfrm>
        </p:spPr>
        <p:txBody>
          <a:bodyPr>
            <a:normAutofit/>
          </a:bodyPr>
          <a:lstStyle/>
          <a:p>
            <a:pPr algn="ctr">
              <a:spcBef>
                <a:spcPts val="1800"/>
              </a:spcBef>
              <a:spcAft>
                <a:spcPts val="1800"/>
              </a:spcAft>
              <a:buNone/>
            </a:pPr>
            <a:r>
              <a:rPr lang="ru-RU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Самый сухой материк.</a:t>
            </a:r>
          </a:p>
          <a:p>
            <a:pPr algn="ctr">
              <a:spcBef>
                <a:spcPts val="1800"/>
              </a:spcBef>
              <a:spcAft>
                <a:spcPts val="1800"/>
              </a:spcAft>
              <a:buNone/>
            </a:pPr>
            <a:r>
              <a:rPr lang="ru-RU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Самый удаленный континент.</a:t>
            </a:r>
          </a:p>
          <a:p>
            <a:pPr algn="ctr">
              <a:spcBef>
                <a:spcPts val="1800"/>
              </a:spcBef>
              <a:spcAft>
                <a:spcPts val="1800"/>
              </a:spcAft>
              <a:buNone/>
            </a:pPr>
            <a:r>
              <a:rPr lang="ru-RU" sz="48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Самый маленький по площади.</a:t>
            </a:r>
            <a:endParaRPr lang="ru-RU" sz="48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18310" t="21484" r="34107" b="20898"/>
          <a:stretch>
            <a:fillRect/>
          </a:stretch>
        </p:blipFill>
        <p:spPr bwMode="auto">
          <a:xfrm>
            <a:off x="1142976" y="0"/>
            <a:ext cx="700089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 descr="C:\Documents and Settings\Пользователь\Рабочий стол\A4409i.bmp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0" y="4393425"/>
            <a:ext cx="2214546" cy="2464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C:\Documents and Settings\Пользователь\Рабочий стол\BE50036i.bmp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00759" y="-1"/>
            <a:ext cx="3143241" cy="23465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C:\Documents and Settings\Пользователь\Рабочий стол\a_010i.bmp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2246652" cy="25003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7" name="Picture 7" descr="C:\Documents and Settings\Пользователь\Рабочий стол\ie_001i.bmp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643702" y="4075411"/>
            <a:ext cx="2500298" cy="27825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00108"/>
            <a:ext cx="9144000" cy="5483245"/>
          </a:xfrm>
        </p:spPr>
        <p:txBody>
          <a:bodyPr>
            <a:noAutofit/>
          </a:bodyPr>
          <a:lstStyle/>
          <a:p>
            <a:pPr algn="ctr">
              <a:spcBef>
                <a:spcPts val="1800"/>
              </a:spcBef>
              <a:spcAft>
                <a:spcPts val="1800"/>
              </a:spcAft>
              <a:buNone/>
            </a:pPr>
            <a:r>
              <a:rPr lang="ru-RU" sz="4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Самый влажный материк.</a:t>
            </a:r>
          </a:p>
          <a:p>
            <a:pPr algn="ctr">
              <a:spcBef>
                <a:spcPts val="1800"/>
              </a:spcBef>
              <a:spcAft>
                <a:spcPts val="1800"/>
              </a:spcAft>
              <a:buNone/>
            </a:pPr>
            <a:r>
              <a:rPr lang="ru-RU" sz="4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Здесь расположена самая длинная  горная цепь на суше.</a:t>
            </a:r>
          </a:p>
          <a:p>
            <a:pPr algn="ctr">
              <a:spcBef>
                <a:spcPts val="1800"/>
              </a:spcBef>
              <a:spcAft>
                <a:spcPts val="1800"/>
              </a:spcAft>
              <a:buNone/>
            </a:pPr>
            <a:r>
              <a:rPr lang="ru-RU" sz="4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На материке протекает много полноводных рек.</a:t>
            </a:r>
            <a:endParaRPr lang="ru-RU" sz="48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57129" t="22461" r="9179" b="17968"/>
          <a:stretch>
            <a:fillRect/>
          </a:stretch>
        </p:blipFill>
        <p:spPr bwMode="auto">
          <a:xfrm>
            <a:off x="2214546" y="0"/>
            <a:ext cx="517160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/>
          <a:srcRect l="3125" t="21679" r="51465" b="37305"/>
          <a:stretch>
            <a:fillRect/>
          </a:stretch>
        </p:blipFill>
        <p:spPr bwMode="auto">
          <a:xfrm>
            <a:off x="0" y="4825481"/>
            <a:ext cx="3000364" cy="2032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/>
          <a:srcRect l="62451" t="21679" r="14844" b="36328"/>
          <a:stretch>
            <a:fillRect/>
          </a:stretch>
        </p:blipFill>
        <p:spPr bwMode="auto">
          <a:xfrm>
            <a:off x="6980940" y="1"/>
            <a:ext cx="2163059" cy="30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/>
          <a:srcRect l="20703" t="3125" r="24365" b="51953"/>
          <a:stretch>
            <a:fillRect/>
          </a:stretch>
        </p:blipFill>
        <p:spPr bwMode="auto">
          <a:xfrm>
            <a:off x="5766240" y="4786322"/>
            <a:ext cx="3377760" cy="2071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6"/>
          <a:srcRect l="8252" t="20703" r="57324" b="17773"/>
          <a:stretch>
            <a:fillRect/>
          </a:stretch>
        </p:blipFill>
        <p:spPr bwMode="auto">
          <a:xfrm>
            <a:off x="0" y="-1"/>
            <a:ext cx="2285984" cy="30641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857232"/>
            <a:ext cx="9144000" cy="4525963"/>
          </a:xfrm>
        </p:spPr>
        <p:txBody>
          <a:bodyPr>
            <a:no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spcBef>
                <a:spcPts val="1800"/>
              </a:spcBef>
              <a:spcAft>
                <a:spcPts val="1800"/>
              </a:spcAft>
              <a:buNone/>
            </a:pPr>
            <a:r>
              <a:rPr lang="ru-RU" sz="4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Материк, покрытый слоем льда.</a:t>
            </a:r>
          </a:p>
          <a:p>
            <a:pPr algn="ctr">
              <a:spcBef>
                <a:spcPts val="1800"/>
              </a:spcBef>
              <a:spcAft>
                <a:spcPts val="1800"/>
              </a:spcAft>
              <a:buNone/>
            </a:pPr>
            <a:r>
              <a:rPr lang="ru-RU" sz="4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Этот континент открыли Лазарев и Беллинсгаузен.</a:t>
            </a:r>
          </a:p>
          <a:p>
            <a:pPr algn="ctr">
              <a:spcBef>
                <a:spcPts val="1800"/>
              </a:spcBef>
              <a:spcAft>
                <a:spcPts val="1800"/>
              </a:spcAft>
              <a:buNone/>
            </a:pPr>
            <a:r>
              <a:rPr lang="ru-RU" sz="48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rPr>
              <a:t>Здесь нет ни одного государства </a:t>
            </a:r>
            <a:endParaRPr lang="ru-RU" sz="48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151</Words>
  <Application>Microsoft Office PowerPoint</Application>
  <PresentationFormat>Экран (4:3)</PresentationFormat>
  <Paragraphs>27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18</cp:revision>
  <dcterms:created xsi:type="dcterms:W3CDTF">2008-03-14T14:42:40Z</dcterms:created>
  <dcterms:modified xsi:type="dcterms:W3CDTF">2008-04-01T13:45:22Z</dcterms:modified>
</cp:coreProperties>
</file>