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8"/>
  </p:notesMasterIdLst>
  <p:sldIdLst>
    <p:sldId id="256" r:id="rId2"/>
    <p:sldId id="258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чусова" initials="ч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54" autoAdjust="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197AE-662C-4C58-9E47-2CCB71E5FFE5}" type="datetimeFigureOut">
              <a:rPr lang="ru-RU" smtClean="0"/>
              <a:t>10.10.2008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806C4A-7BD9-429E-A424-2E254F12EFA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06C4A-7BD9-429E-A424-2E254F12EFA5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06C4A-7BD9-429E-A424-2E254F12EFA5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F5CC5-C53A-4D2F-8E07-62ABBADBA9AA}" type="datetimeFigureOut">
              <a:rPr lang="ru-RU" smtClean="0"/>
              <a:t>10.10.2008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A466D-7B96-44F9-96E9-9AD4C8B930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F5CC5-C53A-4D2F-8E07-62ABBADBA9AA}" type="datetimeFigureOut">
              <a:rPr lang="ru-RU" smtClean="0"/>
              <a:t>10.10.2008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A466D-7B96-44F9-96E9-9AD4C8B930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F5CC5-C53A-4D2F-8E07-62ABBADBA9AA}" type="datetimeFigureOut">
              <a:rPr lang="ru-RU" smtClean="0"/>
              <a:t>10.10.2008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A466D-7B96-44F9-96E9-9AD4C8B930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F5CC5-C53A-4D2F-8E07-62ABBADBA9AA}" type="datetimeFigureOut">
              <a:rPr lang="ru-RU" smtClean="0"/>
              <a:t>10.10.2008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A466D-7B96-44F9-96E9-9AD4C8B930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F5CC5-C53A-4D2F-8E07-62ABBADBA9AA}" type="datetimeFigureOut">
              <a:rPr lang="ru-RU" smtClean="0"/>
              <a:t>10.10.2008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A466D-7B96-44F9-96E9-9AD4C8B930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F5CC5-C53A-4D2F-8E07-62ABBADBA9AA}" type="datetimeFigureOut">
              <a:rPr lang="ru-RU" smtClean="0"/>
              <a:t>10.10.2008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A466D-7B96-44F9-96E9-9AD4C8B930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F5CC5-C53A-4D2F-8E07-62ABBADBA9AA}" type="datetimeFigureOut">
              <a:rPr lang="ru-RU" smtClean="0"/>
              <a:t>10.10.2008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A466D-7B96-44F9-96E9-9AD4C8B930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F5CC5-C53A-4D2F-8E07-62ABBADBA9AA}" type="datetimeFigureOut">
              <a:rPr lang="ru-RU" smtClean="0"/>
              <a:t>10.10.2008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A466D-7B96-44F9-96E9-9AD4C8B930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F5CC5-C53A-4D2F-8E07-62ABBADBA9AA}" type="datetimeFigureOut">
              <a:rPr lang="ru-RU" smtClean="0"/>
              <a:t>10.10.2008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A466D-7B96-44F9-96E9-9AD4C8B930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F5CC5-C53A-4D2F-8E07-62ABBADBA9AA}" type="datetimeFigureOut">
              <a:rPr lang="ru-RU" smtClean="0"/>
              <a:t>10.10.2008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A466D-7B96-44F9-96E9-9AD4C8B930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F5CC5-C53A-4D2F-8E07-62ABBADBA9AA}" type="datetimeFigureOut">
              <a:rPr lang="ru-RU" smtClean="0"/>
              <a:t>10.10.2008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30A466D-7B96-44F9-96E9-9AD4C8B9303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17F5CC5-C53A-4D2F-8E07-62ABBADBA9AA}" type="datetimeFigureOut">
              <a:rPr lang="ru-RU" smtClean="0"/>
              <a:t>10.10.2008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0A466D-7B96-44F9-96E9-9AD4C8B93031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1571612"/>
            <a:ext cx="828680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ОКРУЖАЮЩИЙ МИР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3357562"/>
            <a:ext cx="8555109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Дикие и домашние </a:t>
            </a:r>
          </a:p>
          <a:p>
            <a:pPr algn="ctr"/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ж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ивотные</a:t>
            </a:r>
          </a:p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 класс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1142984"/>
            <a:ext cx="8429684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Учитель </a:t>
            </a:r>
          </a:p>
          <a:p>
            <a:pPr algn="ctr"/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начальных классов</a:t>
            </a:r>
          </a:p>
          <a:p>
            <a:pPr algn="ctr"/>
            <a:r>
              <a:rPr lang="ru-RU" sz="54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Моу</a:t>
            </a:r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ru-RU" sz="54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сош</a:t>
            </a:r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№ 11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4283" y="3786190"/>
            <a:ext cx="850112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Чусова</a:t>
            </a:r>
            <a:r>
              <a:rPr lang="ru-RU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Светлана Анатольевна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3999" cy="908050"/>
          </a:xfrm>
        </p:spPr>
        <p:txBody>
          <a:bodyPr>
            <a:normAutofit/>
          </a:bodyPr>
          <a:lstStyle/>
          <a:p>
            <a:r>
              <a:rPr lang="ru-RU" dirty="0" smtClean="0"/>
              <a:t>                    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Кто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лишний?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idx="1"/>
          </p:nvPr>
        </p:nvSpPr>
        <p:spPr>
          <a:xfrm>
            <a:off x="71438" y="4076700"/>
            <a:ext cx="2987675" cy="2700338"/>
          </a:xfrm>
        </p:spPr>
        <p:txBody>
          <a:bodyPr/>
          <a:lstStyle/>
          <a:p>
            <a:r>
              <a:rPr lang="ru-RU" sz="2800" b="1" dirty="0">
                <a:solidFill>
                  <a:srgbClr val="235324"/>
                </a:solidFill>
              </a:rPr>
              <a:t>4 ноги</a:t>
            </a:r>
          </a:p>
          <a:p>
            <a:r>
              <a:rPr lang="ru-RU" sz="2800" b="1" dirty="0">
                <a:solidFill>
                  <a:srgbClr val="235324"/>
                </a:solidFill>
              </a:rPr>
              <a:t>шерсть</a:t>
            </a:r>
          </a:p>
          <a:p>
            <a:r>
              <a:rPr lang="ru-RU" sz="2800" b="1" dirty="0">
                <a:solidFill>
                  <a:srgbClr val="235324"/>
                </a:solidFill>
              </a:rPr>
              <a:t>детёнышей кормят молоком</a:t>
            </a:r>
          </a:p>
          <a:p>
            <a:pPr>
              <a:buFontTx/>
              <a:buNone/>
            </a:pPr>
            <a:endParaRPr lang="ru-RU" sz="2800" b="1" dirty="0">
              <a:solidFill>
                <a:srgbClr val="235324"/>
              </a:solidFill>
            </a:endParaRP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714348" y="0"/>
            <a:ext cx="8429652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ru-RU" sz="4000" dirty="0">
              <a:solidFill>
                <a:schemeClr val="tx2"/>
              </a:solidFill>
            </a:endParaRPr>
          </a:p>
        </p:txBody>
      </p:sp>
      <p:pic>
        <p:nvPicPr>
          <p:cNvPr id="46087" name="Picture 7" descr="волк_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928670"/>
            <a:ext cx="2784463" cy="2689227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10" name="Picture 4" descr="кошка_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3857628"/>
            <a:ext cx="2357454" cy="278605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1" name="Picture 5" descr="белка_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71802" y="2857496"/>
            <a:ext cx="2857520" cy="335758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2" name="Picture 91" descr="лиса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00760" y="1000108"/>
            <a:ext cx="3000396" cy="221457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3" name="Picture 108" descr="ёжик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72198" y="3643314"/>
            <a:ext cx="2928958" cy="220027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460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6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6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60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/>
      <p:bldP spid="46084" grpId="0" build="p"/>
      <p:bldP spid="4608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лошадь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2225" y="1268413"/>
            <a:ext cx="2519363" cy="251936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" name="Picture 5" descr="собак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4071942"/>
            <a:ext cx="2519363" cy="25193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Picture 8" descr="поросята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72225" y="4221163"/>
            <a:ext cx="2519363" cy="251936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6" descr="корова_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0825" y="1196975"/>
            <a:ext cx="2519363" cy="25193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8" descr="енот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86116" y="2357430"/>
            <a:ext cx="2736850" cy="2879725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142852"/>
            <a:ext cx="8305800" cy="857256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Кто лишний ?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а 14 из 18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928670"/>
            <a:ext cx="3310991" cy="292895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Picture 3" descr="21"/>
          <p:cNvPicPr>
            <a:picLocks noChangeAspect="1" noChangeArrowheads="1"/>
          </p:cNvPicPr>
          <p:nvPr/>
        </p:nvPicPr>
        <p:blipFill>
          <a:blip r:embed="rId4"/>
          <a:srcRect b="13043"/>
          <a:stretch>
            <a:fillRect/>
          </a:stretch>
        </p:blipFill>
        <p:spPr bwMode="auto">
          <a:xfrm>
            <a:off x="4786314" y="1000108"/>
            <a:ext cx="3786214" cy="28575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TextBox 9"/>
          <p:cNvSpPr txBox="1"/>
          <p:nvPr/>
        </p:nvSpPr>
        <p:spPr>
          <a:xfrm>
            <a:off x="1500166" y="3786190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белка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6357950" y="3857628"/>
            <a:ext cx="1039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медведь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458024"/>
          <p:cNvPicPr>
            <a:picLocks noChangeAspect="1" noChangeArrowheads="1"/>
          </p:cNvPicPr>
          <p:nvPr/>
        </p:nvPicPr>
        <p:blipFill>
          <a:blip r:embed="rId2"/>
          <a:srcRect r="14546"/>
          <a:stretch>
            <a:fillRect/>
          </a:stretch>
        </p:blipFill>
        <p:spPr bwMode="auto">
          <a:xfrm>
            <a:off x="571472" y="928670"/>
            <a:ext cx="3357553" cy="277018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113" descr="собака"/>
          <p:cNvPicPr>
            <a:picLocks noChangeAspect="1" noChangeArrowheads="1"/>
          </p:cNvPicPr>
          <p:nvPr/>
        </p:nvPicPr>
        <p:blipFill>
          <a:blip r:embed="rId3">
            <a:lum bright="6000"/>
          </a:blip>
          <a:srcRect/>
          <a:stretch>
            <a:fillRect/>
          </a:stretch>
        </p:blipFill>
        <p:spPr bwMode="auto">
          <a:xfrm>
            <a:off x="5429256" y="1000108"/>
            <a:ext cx="3267083" cy="278608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111</TotalTime>
  <Words>35</Words>
  <Application>Microsoft Office PowerPoint</Application>
  <PresentationFormat>Экран (4:3)</PresentationFormat>
  <Paragraphs>18</Paragraphs>
  <Slides>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Слайд 1</vt:lpstr>
      <vt:lpstr>Слайд 2</vt:lpstr>
      <vt:lpstr>                     Кто лишний?</vt:lpstr>
      <vt:lpstr>Кто лишний ?</vt:lpstr>
      <vt:lpstr>Слайд 5</vt:lpstr>
      <vt:lpstr>Слайд 6</vt:lpstr>
    </vt:vector>
  </TitlesOfParts>
  <Company>МОУ СОШ №11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чусова</dc:creator>
  <cp:lastModifiedBy>чусова</cp:lastModifiedBy>
  <cp:revision>12</cp:revision>
  <dcterms:created xsi:type="dcterms:W3CDTF">2008-10-10T07:47:50Z</dcterms:created>
  <dcterms:modified xsi:type="dcterms:W3CDTF">2008-10-10T09:39:02Z</dcterms:modified>
</cp:coreProperties>
</file>