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82" autoAdjust="0"/>
  </p:normalViewPr>
  <p:slideViewPr>
    <p:cSldViewPr>
      <p:cViewPr varScale="1">
        <p:scale>
          <a:sx n="66" d="100"/>
          <a:sy n="66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Сложение и вычитание </a:t>
            </a:r>
          </a:p>
          <a:p>
            <a:r>
              <a:rPr lang="ru-RU" sz="3600" dirty="0" smtClean="0"/>
              <a:t>натуральных чисел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388" y="6072206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8450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Назовите три предыдущих и три последующих числа в последовательности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1357298"/>
            <a:ext cx="3571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…, 70,61,52, …</a:t>
            </a:r>
            <a:endParaRPr lang="ru-RU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578078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Проверить , верно ли равенство:</a:t>
            </a:r>
          </a:p>
          <a:p>
            <a:r>
              <a:rPr lang="ru-RU" sz="3200" dirty="0" smtClean="0"/>
              <a:t>(1+11+21+31+41)+(9+19+29+39+49)=250</a:t>
            </a:r>
            <a:endParaRPr lang="ru-RU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Задача</a:t>
            </a:r>
            <a:endParaRPr lang="ru-RU" sz="4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4348" y="5786454"/>
            <a:ext cx="7757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овощную базу завезли картофель, морковь и свеклу: </a:t>
            </a:r>
          </a:p>
          <a:p>
            <a:r>
              <a:rPr lang="ru-RU" dirty="0" smtClean="0"/>
              <a:t>моркови -354ц, свеклы –на 175ц меньше, а картофеля – столько же, </a:t>
            </a:r>
          </a:p>
          <a:p>
            <a:r>
              <a:rPr lang="ru-RU" dirty="0" smtClean="0"/>
              <a:t> сколько моркови и свеклы вместе. Сколько всего овощей привезли на базу?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Морковь -354ц</a:t>
            </a:r>
          </a:p>
          <a:p>
            <a:r>
              <a:rPr lang="ru-RU" dirty="0" smtClean="0"/>
              <a:t>Свекла -? На 175ц меньше  </a:t>
            </a:r>
          </a:p>
          <a:p>
            <a:r>
              <a:rPr lang="ru-RU" dirty="0" smtClean="0"/>
              <a:t>Картофель ?</a:t>
            </a:r>
          </a:p>
          <a:p>
            <a:endParaRPr lang="ru-RU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10800000">
            <a:off x="2786050" y="857232"/>
            <a:ext cx="785818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ая фигурная скобка 7"/>
          <p:cNvSpPr/>
          <p:nvPr/>
        </p:nvSpPr>
        <p:spPr>
          <a:xfrm>
            <a:off x="3643306" y="857232"/>
            <a:ext cx="142876" cy="500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214546" y="1214422"/>
            <a:ext cx="142876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авая фигурная скобка 12"/>
          <p:cNvSpPr/>
          <p:nvPr/>
        </p:nvSpPr>
        <p:spPr>
          <a:xfrm>
            <a:off x="3857620" y="785794"/>
            <a:ext cx="500066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12144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2285992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354-175=179 (Ц) свеклы</a:t>
            </a:r>
          </a:p>
          <a:p>
            <a:pPr marL="342900" indent="-342900">
              <a:buAutoNum type="arabicParenR"/>
            </a:pPr>
            <a:r>
              <a:rPr lang="ru-RU" dirty="0" smtClean="0"/>
              <a:t>354+179=533 (Ц) картофеля</a:t>
            </a:r>
          </a:p>
          <a:p>
            <a:pPr marL="342900" indent="-342900">
              <a:buAutoNum type="arabicParenR"/>
            </a:pPr>
            <a:r>
              <a:rPr lang="ru-RU" dirty="0" smtClean="0"/>
              <a:t>354+179+533=1066 (Ц)</a:t>
            </a:r>
          </a:p>
          <a:p>
            <a:pPr marL="342900" indent="-342900"/>
            <a:r>
              <a:rPr lang="ru-RU" dirty="0" smtClean="0"/>
              <a:t>Ответ: 1066 ц овощей привезли на базу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9929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8" cy="70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00826" y="357166"/>
            <a:ext cx="2168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№</a:t>
            </a:r>
            <a:r>
              <a:rPr lang="ru-RU" dirty="0" smtClean="0"/>
              <a:t>203,</a:t>
            </a:r>
          </a:p>
          <a:p>
            <a:r>
              <a:rPr lang="ru-RU" dirty="0" smtClean="0"/>
              <a:t>№213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5724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572008"/>
            <a:ext cx="7369185" cy="199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29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371475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34290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вариант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88" y="428604"/>
            <a:ext cx="240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Вычислите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33575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74573+4705</a:t>
            </a:r>
          </a:p>
          <a:p>
            <a:r>
              <a:rPr lang="ru-RU" sz="2800" dirty="0" smtClean="0"/>
              <a:t>46756+13248</a:t>
            </a:r>
          </a:p>
          <a:p>
            <a:r>
              <a:rPr lang="ru-RU" sz="2800" dirty="0" smtClean="0"/>
              <a:t>60275-6017</a:t>
            </a:r>
          </a:p>
          <a:p>
            <a:r>
              <a:rPr lang="ru-RU" sz="2800" dirty="0" smtClean="0"/>
              <a:t>34500-3202</a:t>
            </a:r>
          </a:p>
          <a:p>
            <a:r>
              <a:rPr lang="ru-RU" sz="2800" dirty="0" smtClean="0"/>
              <a:t>7080-(1000-536)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64291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1571612"/>
            <a:ext cx="27029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21953+7066</a:t>
            </a:r>
          </a:p>
          <a:p>
            <a:r>
              <a:rPr lang="ru-RU" sz="2800" dirty="0" smtClean="0"/>
              <a:t>78563+45381</a:t>
            </a:r>
          </a:p>
          <a:p>
            <a:r>
              <a:rPr lang="ru-RU" sz="2800" dirty="0" smtClean="0"/>
              <a:t>30452-2236</a:t>
            </a:r>
          </a:p>
          <a:p>
            <a:r>
              <a:rPr lang="ru-RU" sz="2800" dirty="0" smtClean="0"/>
              <a:t>56000-4606</a:t>
            </a:r>
          </a:p>
          <a:p>
            <a:r>
              <a:rPr lang="ru-RU" sz="2800" dirty="0" smtClean="0"/>
              <a:t>5347+(2376-734)</a:t>
            </a:r>
            <a:endParaRPr lang="ru-RU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2852"/>
            <a:ext cx="3138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Вычислите 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121442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114298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4251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2806-(1134+950)-280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3000372"/>
            <a:ext cx="464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3755-(1793-229)+975</a:t>
            </a:r>
            <a:endParaRPr lang="ru-RU" sz="3600" dirty="0"/>
          </a:p>
        </p:txBody>
      </p: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rot="5400000">
            <a:off x="6507762" y="2291198"/>
            <a:ext cx="1559494" cy="1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 rot="5400000">
            <a:off x="2078606" y="1719694"/>
            <a:ext cx="273610" cy="1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285728"/>
            <a:ext cx="3430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Решите уравнение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14298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вариант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121442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вариант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2071678"/>
            <a:ext cx="3143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В+1111=3000</a:t>
            </a:r>
          </a:p>
          <a:p>
            <a:r>
              <a:rPr lang="ru-RU" sz="4000" dirty="0" smtClean="0"/>
              <a:t>1854-у=753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928802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708+с=1834</a:t>
            </a:r>
          </a:p>
          <a:p>
            <a:r>
              <a:rPr lang="ru-RU" sz="4400" dirty="0" smtClean="0"/>
              <a:t>2045-х=157</a:t>
            </a:r>
            <a:endParaRPr lang="ru-RU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6198" y="0"/>
            <a:ext cx="9270198" cy="718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Физминутка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Определите последнюю цифру результата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4143380"/>
            <a:ext cx="2857520" cy="271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315+118</a:t>
            </a:r>
          </a:p>
          <a:p>
            <a:r>
              <a:rPr lang="ru-RU" sz="2800" dirty="0" smtClean="0"/>
              <a:t>423-211</a:t>
            </a:r>
          </a:p>
          <a:p>
            <a:r>
              <a:rPr lang="ru-RU" sz="2800" dirty="0" smtClean="0"/>
              <a:t>2643-834</a:t>
            </a:r>
          </a:p>
          <a:p>
            <a:r>
              <a:rPr lang="ru-RU" sz="2800" dirty="0" smtClean="0"/>
              <a:t>1660-674</a:t>
            </a:r>
          </a:p>
          <a:p>
            <a:r>
              <a:rPr lang="ru-RU" sz="2800" dirty="0" smtClean="0"/>
              <a:t>4378+5000</a:t>
            </a:r>
          </a:p>
          <a:p>
            <a:r>
              <a:rPr lang="ru-RU" sz="2800" dirty="0" smtClean="0"/>
              <a:t>1134-956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175</Words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Инна Бензар</cp:lastModifiedBy>
  <cp:revision>24</cp:revision>
  <dcterms:modified xsi:type="dcterms:W3CDTF">2009-01-03T06:16:41Z</dcterms:modified>
</cp:coreProperties>
</file>