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29.12.2008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500174"/>
            <a:ext cx="7772400" cy="1470025"/>
          </a:xfrm>
        </p:spPr>
        <p:txBody>
          <a:bodyPr/>
          <a:lstStyle/>
          <a:p>
            <a:r>
              <a:rPr lang="ru-RU" dirty="0" smtClean="0">
                <a:latin typeface="+mn-lt"/>
              </a:rPr>
              <a:t>Работа и мощность  тока</a:t>
            </a:r>
            <a:endParaRPr lang="ru-RU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4572008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Приложения к уроку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Приложение 1</a:t>
            </a:r>
            <a:endParaRPr lang="ru-RU" dirty="0">
              <a:latin typeface="+mn-lt"/>
            </a:endParaRPr>
          </a:p>
        </p:txBody>
      </p:sp>
      <p:pic>
        <p:nvPicPr>
          <p:cNvPr id="4" name="Содержимое 3" descr="приложение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562080"/>
            <a:ext cx="8229600" cy="27847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Приложение 2</a:t>
            </a:r>
            <a:endParaRPr lang="ru-RU" dirty="0">
              <a:latin typeface="+mn-lt"/>
            </a:endParaRPr>
          </a:p>
        </p:txBody>
      </p:sp>
      <p:pic>
        <p:nvPicPr>
          <p:cNvPr id="4" name="Содержимое 3" descr="приложение 2.jpg"/>
          <p:cNvPicPr>
            <a:picLocks noGrp="1" noChangeAspect="1"/>
          </p:cNvPicPr>
          <p:nvPr>
            <p:ph idx="1"/>
          </p:nvPr>
        </p:nvPicPr>
        <p:blipFill>
          <a:blip r:embed="rId2"/>
          <a:srcRect l="9479" t="10271" b="9273"/>
          <a:stretch>
            <a:fillRect/>
          </a:stretch>
        </p:blipFill>
        <p:spPr>
          <a:xfrm>
            <a:off x="1428728" y="2214554"/>
            <a:ext cx="6139870" cy="33575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Приложение 3</a:t>
            </a:r>
            <a:endParaRPr lang="ru-RU" dirty="0">
              <a:latin typeface="+mn-lt"/>
            </a:endParaRPr>
          </a:p>
        </p:txBody>
      </p:sp>
      <p:pic>
        <p:nvPicPr>
          <p:cNvPr id="4" name="Содержимое 3" descr="приложение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27174"/>
          <a:stretch>
            <a:fillRect/>
          </a:stretch>
        </p:blipFill>
        <p:spPr>
          <a:xfrm>
            <a:off x="500034" y="1785926"/>
            <a:ext cx="7981917" cy="34290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Приложение 4</a:t>
            </a:r>
            <a:endParaRPr lang="ru-RU" dirty="0">
              <a:latin typeface="+mn-lt"/>
            </a:endParaRPr>
          </a:p>
        </p:txBody>
      </p:sp>
      <p:pic>
        <p:nvPicPr>
          <p:cNvPr id="4" name="Содержимое 3" descr="приложение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4630" y="1600200"/>
            <a:ext cx="6794739" cy="47085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</TotalTime>
  <Words>15</Words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Апекс</vt:lpstr>
      <vt:lpstr>Работа и мощность  тока</vt:lpstr>
      <vt:lpstr>Приложение 1</vt:lpstr>
      <vt:lpstr>Приложение 2</vt:lpstr>
      <vt:lpstr>Приложение 3</vt:lpstr>
      <vt:lpstr>Приложение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и мощность  тока</dc:title>
  <cp:lastModifiedBy>irina</cp:lastModifiedBy>
  <cp:revision>12</cp:revision>
  <dcterms:modified xsi:type="dcterms:W3CDTF">2008-12-29T06:59:32Z</dcterms:modified>
</cp:coreProperties>
</file>