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647" autoAdjust="0"/>
  </p:normalViewPr>
  <p:slideViewPr>
    <p:cSldViewPr>
      <p:cViewPr varScale="1">
        <p:scale>
          <a:sx n="109" d="100"/>
          <a:sy n="109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Александр\Desktop\Школьная работа\Фото выставка к празднику Берестова\S8000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419600" cy="3314700"/>
          </a:xfrm>
          <a:prstGeom prst="rect">
            <a:avLst/>
          </a:prstGeom>
          <a:noFill/>
        </p:spPr>
      </p:pic>
      <p:pic>
        <p:nvPicPr>
          <p:cNvPr id="2051" name="Picture 3" descr="C:\Users\Александр\Desktop\Школьная работа\Фото выставка к празднику Берестова\S8000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Александр\Desktop\Школьная работа\Фото выставка к празднику Берестова\S8000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3657600" cy="2743200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Школьная работа\Фото выставка к празднику Берестова\S8000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"/>
            <a:ext cx="3581400" cy="2686050"/>
          </a:xfrm>
          <a:prstGeom prst="rect">
            <a:avLst/>
          </a:prstGeom>
          <a:noFill/>
        </p:spPr>
      </p:pic>
      <p:pic>
        <p:nvPicPr>
          <p:cNvPr id="3076" name="Picture 4" descr="C:\Users\Александр\Desktop\Школьная работа\Фото выставка к празднику Берестова\S8000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"/>
            <a:ext cx="4953000" cy="386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Александр\Desktop\Школьная работа\Фото выставка к празднику Берестова\S800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419600" cy="3314700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Школьная работа\Фото выставка к празднику Берестова\S8000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Александр\Desktop\Школьная работа\Фото выставка к празднику Берестова\S8000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3505200" cy="2628900"/>
          </a:xfrm>
          <a:prstGeom prst="rect">
            <a:avLst/>
          </a:prstGeom>
          <a:noFill/>
        </p:spPr>
      </p:pic>
      <p:pic>
        <p:nvPicPr>
          <p:cNvPr id="4099" name="Picture 3" descr="C:\Users\Александр\Desktop\Школьная работа\Фото выставка к празднику Берестова\S8000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3352800" cy="2514600"/>
          </a:xfrm>
          <a:prstGeom prst="rect">
            <a:avLst/>
          </a:prstGeom>
          <a:noFill/>
        </p:spPr>
      </p:pic>
      <p:pic>
        <p:nvPicPr>
          <p:cNvPr id="4100" name="Picture 4" descr="C:\Users\Александр\Desktop\Школьная работа\Фото выставка к празднику Берестова\S8000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371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Александр\Desktop\Школьная работа\Фото выставка к празднику Берестова\S8000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4064000" cy="3048000"/>
          </a:xfrm>
          <a:prstGeom prst="rect">
            <a:avLst/>
          </a:prstGeom>
          <a:noFill/>
        </p:spPr>
      </p:pic>
      <p:pic>
        <p:nvPicPr>
          <p:cNvPr id="5123" name="Picture 3" descr="C:\Users\Александр\Desktop\Школьная работа\Фото выставка к празднику Берестова\S8000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4114800" cy="3086100"/>
          </a:xfrm>
          <a:prstGeom prst="rect">
            <a:avLst/>
          </a:prstGeom>
          <a:noFill/>
        </p:spPr>
      </p:pic>
      <p:pic>
        <p:nvPicPr>
          <p:cNvPr id="5124" name="Picture 4" descr="C:\Users\Александр\Desktop\Школьная работа\Фото выставка к празднику Берестова\S8000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Александр\Desktop\Школьная работа\Фото выставка к празднику Берестова\S8000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3048000" cy="2286000"/>
          </a:xfrm>
          <a:prstGeom prst="rect">
            <a:avLst/>
          </a:prstGeom>
          <a:noFill/>
        </p:spPr>
      </p:pic>
      <p:pic>
        <p:nvPicPr>
          <p:cNvPr id="6148" name="Picture 4" descr="C:\Users\Александр\Desktop\Школьная работа\Фото выставка к празднику Берестова\S8000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8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Александр\Desktop\Школьная работа\Фото выставка к празднику Берестова\S800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70400" cy="3352800"/>
          </a:xfrm>
          <a:prstGeom prst="rect">
            <a:avLst/>
          </a:prstGeom>
          <a:noFill/>
        </p:spPr>
      </p:pic>
      <p:pic>
        <p:nvPicPr>
          <p:cNvPr id="7171" name="Picture 3" descr="C:\Users\Александр\Desktop\Школьная работа\Фото выставка к празднику Берестова\S8000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9</cp:revision>
  <dcterms:created xsi:type="dcterms:W3CDTF">2008-12-21T09:46:06Z</dcterms:created>
  <dcterms:modified xsi:type="dcterms:W3CDTF">2008-12-21T11:04:06Z</dcterms:modified>
</cp:coreProperties>
</file>