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2" r:id="rId4"/>
    <p:sldId id="275" r:id="rId5"/>
    <p:sldId id="258" r:id="rId6"/>
    <p:sldId id="259" r:id="rId7"/>
    <p:sldId id="274" r:id="rId8"/>
    <p:sldId id="260" r:id="rId9"/>
    <p:sldId id="263" r:id="rId10"/>
    <p:sldId id="267" r:id="rId11"/>
    <p:sldId id="264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FFF"/>
    <a:srgbClr val="FF7C80"/>
    <a:srgbClr val="CC33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1E91-1AD8-4AC8-9E69-BC05B4F9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D009-1B63-43CE-877A-D69AC7B45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2575D-5E37-4E61-AAA5-0999F71EC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5F1E91-1AD8-4AC8-9E69-BC05B4F92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85FFD4-F3C0-4E14-9B09-FEBDC4D5DC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886A86-70E5-4428-84F9-F7891FF42A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ABF6F3-CF67-46D1-BFC4-3153D38457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EE9ECD-70BA-4179-B12C-E45BDEC14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46AEC8-A5C6-4E80-B953-E71A67FA8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5C338B-BF21-45F0-9E1F-59D23E6E1F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553E89-7E58-4BC6-91F8-21F3C097C9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FFD4-F3C0-4E14-9B09-FEBDC4D5D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E2E960-16F6-4B88-BF82-2BCF2C8BDB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C3D009-1B63-43CE-877A-D69AC7B45C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A2575D-5E37-4E61-AAA5-0999F71ECB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6A86-70E5-4428-84F9-F7891FF42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F6F3-CF67-46D1-BFC4-3153D3845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9ECD-70BA-4179-B12C-E45BDEC14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AEC8-A5C6-4E80-B953-E71A67FA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338B-BF21-45F0-9E1F-59D23E6E1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3E89-7E58-4BC6-91F8-21F3C097C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E960-16F6-4B88-BF82-2BCF2C8BD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57E3607-4E21-4D28-96A0-E52757143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7E3607-4E21-4D28-96A0-E52757143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1;&#1102;&#1073;&#1072;\&#1056;&#1072;&#1073;&#1086;&#1095;&#1080;&#1081;%20&#1089;&#1090;&#1086;&#1083;\&#1087;&#1088;&#1077;&#1079;&#1077;&#1085;&#1090;&#1072;&#1094;&#1080;&#1103;%20&#1042;&#1054;&#1074;\saintwar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FFCCCC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6049962" cy="5688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Великая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Отечественная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война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1941 - 1945 г.г.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FF7C80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850" y="476250"/>
            <a:ext cx="83518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 годы Великой Отечественной войны погибло свыше 20 миллионов человек. Это значит, каждый восьмой житель нашей страны.</a:t>
            </a:r>
          </a:p>
        </p:txBody>
      </p:sp>
      <p:pic>
        <p:nvPicPr>
          <p:cNvPr id="12291" name="Picture 5" descr="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20938"/>
            <a:ext cx="511333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51117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</a:rPr>
              <a:t>Помните!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CC3300"/>
                </a:solidFill>
              </a:rPr>
              <a:t>Через века, через года –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</a:rPr>
              <a:t>Помните!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CC3300"/>
                </a:solidFill>
              </a:rPr>
              <a:t>О тех, кто уже не придет никогда –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</a:rPr>
              <a:t>Помните!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CC3300"/>
                </a:solidFill>
              </a:rPr>
              <a:t>Покуда сердца стучатся –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</a:rPr>
              <a:t>Помните!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CC3300"/>
                </a:solidFill>
              </a:rPr>
              <a:t>Какой ценой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CC3300"/>
                </a:solidFill>
              </a:rPr>
              <a:t>Завоевано счастье,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C3300"/>
                </a:solidFill>
              </a:rPr>
              <a:t>Помните!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CC3300"/>
              </a:solidFill>
            </a:endParaRPr>
          </a:p>
        </p:txBody>
      </p:sp>
      <p:pic>
        <p:nvPicPr>
          <p:cNvPr id="13315" name="Picture 6" descr="77f8fbb2344d61312338810aa68dcd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60350"/>
            <a:ext cx="4510087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chemeClr val="hlink"/>
            </a:gs>
            <a:gs pos="100000">
              <a:srgbClr val="FFCC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60350"/>
            <a:ext cx="52197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От бескрайней равнины Сибирской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До полесских лесов и полей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Поднимался народ богатырский,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Наш великий советский народ.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Выходил он свободный и правый,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Отвечая войной на войну,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Постоять за родную державу,</a:t>
            </a:r>
          </a:p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За могучую нашу страну!</a:t>
            </a:r>
          </a:p>
        </p:txBody>
      </p:sp>
      <p:pic>
        <p:nvPicPr>
          <p:cNvPr id="3075" name="Picture 3" descr="за родин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412875"/>
            <a:ext cx="43989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saintwa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565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46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500306"/>
            <a:ext cx="6500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Подвиг 28 панфиловцев</a:t>
            </a:r>
            <a:r>
              <a:rPr lang="ru-RU" sz="32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Хатынь.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Детство, опаленное войной.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Военный Железноводск.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214422"/>
            <a:ext cx="2348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План 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4801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Подвиг 28 панфиловцев.</a:t>
            </a:r>
          </a:p>
        </p:txBody>
      </p:sp>
      <p:pic>
        <p:nvPicPr>
          <p:cNvPr id="5123" name="Picture 5" descr="мемориал 28 панф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96975"/>
            <a:ext cx="67484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79388" y="5876925"/>
            <a:ext cx="855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CC3300"/>
                </a:solidFill>
              </a:rPr>
              <a:t>«Велика Россия, а отступать некуда – позади Москва.»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хатынь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3556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хатынь скульпту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692150"/>
            <a:ext cx="36449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08175" y="0"/>
            <a:ext cx="4752975" cy="1368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Хатынь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288" y="5546725"/>
            <a:ext cx="842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Хатынь… скорбная тишина. Она годами хранит гул яростного огня, и надрывный плач детей, и предсмертный крик матерей … хранит печаль и тоску погибших, как суровое напоминание потомкам: «Люди, берегите жизнь, заслоните солнце от свинцовых туч, голубое небо от гари»!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самолеты В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6790">
            <a:off x="4356100" y="476250"/>
            <a:ext cx="4530725" cy="3398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71" name="Picture 4" descr="зима вой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246438"/>
            <a:ext cx="5591175" cy="36115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7172" name="Picture 5" descr="танк в Железноводс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54702">
            <a:off x="323850" y="404813"/>
            <a:ext cx="4495800" cy="337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folHlink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1133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Герои войны.</a:t>
            </a:r>
          </a:p>
        </p:txBody>
      </p:sp>
      <p:pic>
        <p:nvPicPr>
          <p:cNvPr id="6149" name="Picture 5" descr="леня голиков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3711575" cy="46085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6150" name="Picture 6" descr="надя богдан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68413"/>
            <a:ext cx="3659187" cy="4656137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folHlink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валя кот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37200">
            <a:off x="539750" y="404813"/>
            <a:ext cx="2486025" cy="3175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9221" name="Picture 5" descr="вася коробк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75057">
            <a:off x="5867400" y="333375"/>
            <a:ext cx="2838450" cy="36290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9222" name="Picture 6" descr="зина партн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49427">
            <a:off x="1692275" y="3141663"/>
            <a:ext cx="2695575" cy="344646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9223" name="Picture 7" descr="галя комле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10509">
            <a:off x="4716463" y="3141663"/>
            <a:ext cx="2520950" cy="3429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2700338" y="188913"/>
            <a:ext cx="3887787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9 мая</a:t>
            </a:r>
          </a:p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FF99CC"/>
                </a:solidFill>
                <a:latin typeface="Arial"/>
                <a:cs typeface="Arial"/>
              </a:rPr>
              <a:t>капитуляция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6279" t="33203" r="16846" b="19922"/>
          <a:stretch>
            <a:fillRect/>
          </a:stretch>
        </p:blipFill>
        <p:spPr bwMode="auto">
          <a:xfrm>
            <a:off x="214282" y="2857496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побе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14422"/>
            <a:ext cx="4091447" cy="3075741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285</TotalTime>
  <Words>189</Words>
  <Application>Microsoft Office PowerPoint</Application>
  <PresentationFormat>Экран (4:3)</PresentationFormat>
  <Paragraphs>35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МОУ "Начальная школа - детский сад"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17</cp:revision>
  <dcterms:created xsi:type="dcterms:W3CDTF">2008-04-26T14:01:18Z</dcterms:created>
  <dcterms:modified xsi:type="dcterms:W3CDTF">2008-12-06T08:57:13Z</dcterms:modified>
</cp:coreProperties>
</file>