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5000" b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785794"/>
            <a:ext cx="3500462" cy="8572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Об авторах</a:t>
            </a:r>
            <a:endParaRPr lang="ru-RU" b="1" dirty="0">
              <a:solidFill>
                <a:schemeClr val="accent4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3643314"/>
            <a:ext cx="4041648" cy="3000396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Арсентьева </a:t>
            </a:r>
          </a:p>
          <a:p>
            <a:pPr algn="ctr"/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Галина Николаевна, </a:t>
            </a:r>
          </a:p>
          <a:p>
            <a:pPr algn="ctr"/>
            <a:r>
              <a:rPr lang="ru-RU" b="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учитель физики высшей квалификационной категории</a:t>
            </a:r>
          </a:p>
          <a:p>
            <a:pPr algn="ctr"/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Люблю кошек.</a:t>
            </a:r>
          </a:p>
          <a:p>
            <a:pPr algn="ctr"/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Увлечения: плавание,</a:t>
            </a:r>
          </a:p>
          <a:p>
            <a:pPr algn="ctr"/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создание анимационных презентаций.</a:t>
            </a:r>
          </a:p>
          <a:p>
            <a:pPr algn="ctr"/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29190" y="3643314"/>
            <a:ext cx="4041775" cy="2857520"/>
          </a:xfrm>
        </p:spPr>
        <p:txBody>
          <a:bodyPr/>
          <a:lstStyle/>
          <a:p>
            <a:pPr algn="ctr"/>
            <a:r>
              <a:rPr lang="ru-RU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Нагаюк</a:t>
            </a:r>
            <a:r>
              <a:rPr lang="ru-RU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r>
              <a:rPr lang="ru-RU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Елена Евгеньевна,</a:t>
            </a:r>
          </a:p>
          <a:p>
            <a:pPr algn="ctr"/>
            <a:r>
              <a:rPr lang="ru-RU" b="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учитель английского языка первой квалификационной категории.</a:t>
            </a:r>
          </a:p>
          <a:p>
            <a:pPr algn="ctr"/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Увлечения: чтение, рыбалка.</a:t>
            </a:r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9" name="Содержимое 8" descr="nagauk1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715008" y="1714488"/>
            <a:ext cx="2465543" cy="1841152"/>
          </a:xfrm>
        </p:spPr>
      </p:pic>
      <p:pic>
        <p:nvPicPr>
          <p:cNvPr id="7" name="Рисунок 6" descr="это 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1714488"/>
            <a:ext cx="2029489" cy="1785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16" y="0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bg2"/>
                </a:solidFill>
              </a:rPr>
              <a:t>Приложение 15</a:t>
            </a:r>
            <a:endParaRPr lang="ru-RU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</TotalTime>
  <Words>41</Words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Городская</vt:lpstr>
      <vt:lpstr>Об авторах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авторах</dc:title>
  <cp:lastModifiedBy>arsgalina</cp:lastModifiedBy>
  <cp:revision>8</cp:revision>
  <dcterms:modified xsi:type="dcterms:W3CDTF">2008-11-17T12:17:48Z</dcterms:modified>
</cp:coreProperties>
</file>