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фестиваль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285860"/>
            <a:ext cx="1905000" cy="1435100"/>
          </a:xfrm>
        </p:spPr>
      </p:pic>
      <p:sp>
        <p:nvSpPr>
          <p:cNvPr id="4" name="Прямоугольник 3"/>
          <p:cNvSpPr/>
          <p:nvPr/>
        </p:nvSpPr>
        <p:spPr>
          <a:xfrm>
            <a:off x="2428860" y="428604"/>
            <a:ext cx="4929222" cy="85725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Фотогалерея</a:t>
            </a:r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Рисунок 5" descr="ф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1285860"/>
            <a:ext cx="1905000" cy="1435100"/>
          </a:xfrm>
          <a:prstGeom prst="rect">
            <a:avLst/>
          </a:prstGeom>
        </p:spPr>
      </p:pic>
      <p:pic>
        <p:nvPicPr>
          <p:cNvPr id="7" name="Рисунок 6" descr="ф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074" y="1357298"/>
            <a:ext cx="1905000" cy="1435100"/>
          </a:xfrm>
          <a:prstGeom prst="rect">
            <a:avLst/>
          </a:prstGeom>
        </p:spPr>
      </p:pic>
      <p:pic>
        <p:nvPicPr>
          <p:cNvPr id="8" name="Рисунок 7" descr="ф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538" y="3071810"/>
            <a:ext cx="1928826" cy="1453049"/>
          </a:xfrm>
          <a:prstGeom prst="rect">
            <a:avLst/>
          </a:prstGeom>
        </p:spPr>
      </p:pic>
      <p:pic>
        <p:nvPicPr>
          <p:cNvPr id="9" name="Рисунок 8" descr="ф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3306" y="3071810"/>
            <a:ext cx="1857388" cy="1399232"/>
          </a:xfrm>
          <a:prstGeom prst="rect">
            <a:avLst/>
          </a:prstGeom>
        </p:spPr>
      </p:pic>
      <p:pic>
        <p:nvPicPr>
          <p:cNvPr id="10" name="Рисунок 9" descr="ф7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5074" y="3071810"/>
            <a:ext cx="1905000" cy="1435100"/>
          </a:xfrm>
          <a:prstGeom prst="rect">
            <a:avLst/>
          </a:prstGeom>
        </p:spPr>
      </p:pic>
      <p:pic>
        <p:nvPicPr>
          <p:cNvPr id="11" name="Рисунок 10" descr="ф9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14942" y="4714884"/>
            <a:ext cx="1905000" cy="1435100"/>
          </a:xfrm>
          <a:prstGeom prst="rect">
            <a:avLst/>
          </a:prstGeom>
        </p:spPr>
      </p:pic>
      <p:pic>
        <p:nvPicPr>
          <p:cNvPr id="12" name="Рисунок 11" descr="ф8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57422" y="4786322"/>
            <a:ext cx="1905000" cy="14351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43702" y="0"/>
            <a:ext cx="206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Приложение 14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1">
      <a:dk1>
        <a:srgbClr val="FFDE66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3</Words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arsgalina</cp:lastModifiedBy>
  <cp:revision>5</cp:revision>
  <dcterms:modified xsi:type="dcterms:W3CDTF">2008-11-17T12:04:52Z</dcterms:modified>
</cp:coreProperties>
</file>