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643834" y="2857496"/>
            <a:ext cx="1042966" cy="3268667"/>
          </a:xfrm>
        </p:spPr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…</a:t>
            </a:r>
          </a:p>
          <a:p>
            <a:endParaRPr lang="ru-RU" dirty="0"/>
          </a:p>
        </p:txBody>
      </p:sp>
      <p:pic>
        <p:nvPicPr>
          <p:cNvPr id="4" name="Picture 25" descr="кот-бутерброд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857628"/>
            <a:ext cx="3097213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2" descr="a98f7fda8eb4dfb49680e1acc041a42f_fu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714356"/>
            <a:ext cx="3324225" cy="57610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4282" y="28572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mic Sans MS" pitchFamily="66" charset="0"/>
              </a:rPr>
              <a:t>The sandwich falls butter side down</a:t>
            </a:r>
            <a:r>
              <a:rPr lang="ru-RU" b="1" dirty="0" smtClean="0">
                <a:solidFill>
                  <a:srgbClr val="008000"/>
                </a:solidFill>
                <a:latin typeface="Comic Sans MS" pitchFamily="66" charset="0"/>
              </a:rPr>
              <a:t>…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714620"/>
            <a:ext cx="4129657" cy="369332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The cat always lands on the paws…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762829">
            <a:off x="2237878" y="5675900"/>
            <a:ext cx="32134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Let’s fix the sandwich to the cat’s back</a:t>
            </a:r>
            <a:r>
              <a:rPr lang="en-US" b="1" dirty="0" smtClean="0">
                <a:solidFill>
                  <a:srgbClr val="008000"/>
                </a:solidFill>
                <a:latin typeface="Comic Sans MS" pitchFamily="66" charset="0"/>
              </a:rPr>
              <a:t>. </a:t>
            </a:r>
            <a:endParaRPr lang="ru-RU" b="1" dirty="0" smtClean="0">
              <a:latin typeface="Comic Sans MS" pitchFamily="66" charset="0"/>
            </a:endParaRPr>
          </a:p>
        </p:txBody>
      </p:sp>
      <p:pic>
        <p:nvPicPr>
          <p:cNvPr id="9" name="Рисунок 8" descr="бутерброд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489480">
            <a:off x="4649186" y="67502"/>
            <a:ext cx="904875" cy="1000125"/>
          </a:xfrm>
          <a:prstGeom prst="rect">
            <a:avLst/>
          </a:prstGeom>
        </p:spPr>
      </p:pic>
      <p:pic>
        <p:nvPicPr>
          <p:cNvPr id="12" name="Рисунок 11" descr="падающая кошка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1214422"/>
            <a:ext cx="1521180" cy="1500198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5572132" y="500042"/>
            <a:ext cx="3286148" cy="342902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Получается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5572132" y="6286520"/>
            <a:ext cx="642942" cy="2143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 rot="1678626">
            <a:off x="5211807" y="2171863"/>
            <a:ext cx="38187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Comic Sans MS" pitchFamily="66" charset="0"/>
              </a:rPr>
              <a:t>Well… we observe the law </a:t>
            </a:r>
            <a:r>
              <a:rPr lang="en-US" sz="3200" b="1" smtClean="0">
                <a:solidFill>
                  <a:srgbClr val="7030A0"/>
                </a:solidFill>
                <a:latin typeface="Comic Sans MS" pitchFamily="66" charset="0"/>
              </a:rPr>
              <a:t>of </a:t>
            </a:r>
            <a:r>
              <a:rPr lang="en-US" sz="3200" b="1" smtClean="0">
                <a:solidFill>
                  <a:srgbClr val="FF9933"/>
                </a:solidFill>
                <a:latin typeface="Comic Sans MS" pitchFamily="66" charset="0"/>
              </a:rPr>
              <a:t>antigravity.</a:t>
            </a:r>
            <a:endParaRPr lang="ru-RU" sz="3200" b="1" dirty="0" smtClean="0">
              <a:solidFill>
                <a:srgbClr val="FF9933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15140" y="214290"/>
            <a:ext cx="1617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Приложение </a:t>
            </a:r>
            <a:r>
              <a:rPr lang="ru-RU" i="1" dirty="0" smtClean="0"/>
              <a:t>6</a:t>
            </a:r>
            <a:endParaRPr lang="ru-RU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52</TotalTime>
  <Words>37</Words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Начальная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arsgalina</cp:lastModifiedBy>
  <cp:revision>13</cp:revision>
  <dcterms:modified xsi:type="dcterms:W3CDTF">2008-11-17T12:02:59Z</dcterms:modified>
</cp:coreProperties>
</file>