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7" r:id="rId2"/>
    <p:sldId id="260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17.11.2008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C000"/>
                </a:solidFill>
                <a:latin typeface="Comic Sans MS" pitchFamily="66" charset="0"/>
              </a:rPr>
              <a:t>THE FALLING OF THE CAT</a:t>
            </a:r>
            <a:endParaRPr lang="ru-RU" sz="32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pic>
        <p:nvPicPr>
          <p:cNvPr id="7" name="Содержимое 6" descr="невесомость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860" y="3643314"/>
            <a:ext cx="2643206" cy="2619393"/>
          </a:xfrm>
        </p:spPr>
      </p:pic>
      <p:pic>
        <p:nvPicPr>
          <p:cNvPr id="8" name="Рисунок 7" descr="невесомость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1357298"/>
            <a:ext cx="3059374" cy="2071702"/>
          </a:xfrm>
          <a:prstGeom prst="rect">
            <a:avLst/>
          </a:prstGeom>
        </p:spPr>
      </p:pic>
      <p:pic>
        <p:nvPicPr>
          <p:cNvPr id="10" name="Содержимое 3" descr="kitt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08" y="-9858"/>
            <a:ext cx="2428892" cy="686785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0034" y="214290"/>
            <a:ext cx="1794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/>
              <a:t>Приложение  5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падение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0"/>
            <a:ext cx="2959100" cy="1701800"/>
          </a:xfrm>
        </p:spPr>
      </p:pic>
      <p:pic>
        <p:nvPicPr>
          <p:cNvPr id="13" name="Рисунок 12" descr="падение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571612"/>
            <a:ext cx="2946400" cy="1181100"/>
          </a:xfrm>
          <a:prstGeom prst="rect">
            <a:avLst/>
          </a:prstGeom>
        </p:spPr>
      </p:pic>
      <p:pic>
        <p:nvPicPr>
          <p:cNvPr id="14" name="Рисунок 13" descr="падение 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3000372"/>
            <a:ext cx="2933700" cy="1270000"/>
          </a:xfrm>
          <a:prstGeom prst="rect">
            <a:avLst/>
          </a:prstGeom>
        </p:spPr>
      </p:pic>
      <p:pic>
        <p:nvPicPr>
          <p:cNvPr id="15" name="Рисунок 14" descr="падение 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596" y="4786322"/>
            <a:ext cx="2946400" cy="1143000"/>
          </a:xfrm>
          <a:prstGeom prst="rect">
            <a:avLst/>
          </a:prstGeom>
        </p:spPr>
      </p:pic>
      <p:pic>
        <p:nvPicPr>
          <p:cNvPr id="16" name="Рисунок 15" descr="падение 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6182" y="214290"/>
            <a:ext cx="2946400" cy="1282700"/>
          </a:xfrm>
          <a:prstGeom prst="rect">
            <a:avLst/>
          </a:prstGeom>
        </p:spPr>
      </p:pic>
      <p:pic>
        <p:nvPicPr>
          <p:cNvPr id="17" name="Рисунок 16" descr="падение 6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86182" y="1500174"/>
            <a:ext cx="2895600" cy="14097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57620" y="3714752"/>
            <a:ext cx="28098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500034" y="4286256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tail moves around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2643182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The cat falls down.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57158" y="5929330"/>
            <a:ext cx="3698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cat evens its body relatively…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786182" y="2928934"/>
            <a:ext cx="3454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cat brings its paws together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643306" y="5357826"/>
            <a:ext cx="45663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The cat’s tail plays the role of </a:t>
            </a:r>
            <a:r>
              <a:rPr lang="en-US" dirty="0" err="1" smtClean="0"/>
              <a:t>amortisation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80</TotalTime>
  <Words>37</Words>
  <PresentationFormat>Экран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Техническая</vt:lpstr>
      <vt:lpstr>THE FALLING OF THE CAT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Падение кошки</dc:title>
  <cp:lastModifiedBy>arsgalina</cp:lastModifiedBy>
  <cp:revision>20</cp:revision>
  <dcterms:modified xsi:type="dcterms:W3CDTF">2008-11-17T12:02:37Z</dcterms:modified>
</cp:coreProperties>
</file>