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64" r:id="rId2"/>
    <p:sldId id="259" r:id="rId3"/>
    <p:sldId id="263" r:id="rId4"/>
    <p:sldId id="261" r:id="rId5"/>
    <p:sldId id="262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My </a:t>
            </a:r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favourite</a:t>
            </a: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cats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 descr="4за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71612"/>
            <a:ext cx="4286280" cy="3228998"/>
          </a:xfrm>
          <a:prstGeom prst="rect">
            <a:avLst/>
          </a:prstGeom>
        </p:spPr>
      </p:pic>
      <p:pic>
        <p:nvPicPr>
          <p:cNvPr id="8" name="Рисунок 7" descr="5за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3776656"/>
            <a:ext cx="4090280" cy="308134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00760" y="214290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Приложение </a:t>
            </a:r>
            <a:r>
              <a:rPr lang="ru-RU" i="1" dirty="0" smtClean="0"/>
              <a:t>4</a:t>
            </a:r>
            <a:endParaRPr lang="ru-RU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собака За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92886"/>
            <a:ext cx="7143800" cy="53578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1 За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57166"/>
            <a:ext cx="5500726" cy="5995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2 Зак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1" y="514330"/>
            <a:ext cx="6679453" cy="5343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кошки За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19" y="214290"/>
            <a:ext cx="7890167" cy="5286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23Заккусил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57800" cy="4010025"/>
          </a:xfrm>
          <a:prstGeom prst="rect">
            <a:avLst/>
          </a:prstGeom>
        </p:spPr>
      </p:pic>
      <p:pic>
        <p:nvPicPr>
          <p:cNvPr id="8" name="Рисунок 7" descr="4закусило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369" y="3357538"/>
            <a:ext cx="4646631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93</TotalTime>
  <Words>5</Words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My favourite cats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favourite cats</dc:title>
  <cp:lastModifiedBy>arsgalina</cp:lastModifiedBy>
  <cp:revision>17</cp:revision>
  <dcterms:modified xsi:type="dcterms:W3CDTF">2008-11-17T12:02:04Z</dcterms:modified>
</cp:coreProperties>
</file>