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11F6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01.12.2008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01.12.2008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01.12.2008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01.12.2008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01.12.2008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01.12.2008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01.12.2008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01.12.2008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714356"/>
            <a:ext cx="7772400" cy="2868007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911F63"/>
                </a:solidFill>
                <a:latin typeface="Comic Sans MS" pitchFamily="66" charset="0"/>
              </a:rPr>
              <a:t>Кошки </a:t>
            </a:r>
            <a:br>
              <a:rPr lang="ru-RU" dirty="0" smtClean="0">
                <a:solidFill>
                  <a:srgbClr val="911F63"/>
                </a:solidFill>
                <a:latin typeface="Comic Sans MS" pitchFamily="66" charset="0"/>
              </a:rPr>
            </a:br>
            <a:r>
              <a:rPr lang="ru-RU" dirty="0" smtClean="0">
                <a:solidFill>
                  <a:srgbClr val="911F63"/>
                </a:solidFill>
                <a:latin typeface="Comic Sans MS" pitchFamily="66" charset="0"/>
              </a:rPr>
              <a:t>всех времен </a:t>
            </a:r>
            <a:br>
              <a:rPr lang="ru-RU" dirty="0" smtClean="0">
                <a:solidFill>
                  <a:srgbClr val="911F63"/>
                </a:solidFill>
                <a:latin typeface="Comic Sans MS" pitchFamily="66" charset="0"/>
              </a:rPr>
            </a:br>
            <a:r>
              <a:rPr lang="ru-RU" dirty="0" smtClean="0">
                <a:solidFill>
                  <a:srgbClr val="911F63"/>
                </a:solidFill>
                <a:latin typeface="Comic Sans MS" pitchFamily="66" charset="0"/>
              </a:rPr>
              <a:t>и народов</a:t>
            </a:r>
            <a:br>
              <a:rPr lang="ru-RU" dirty="0" smtClean="0">
                <a:solidFill>
                  <a:srgbClr val="911F63"/>
                </a:solidFill>
                <a:latin typeface="Comic Sans MS" pitchFamily="66" charset="0"/>
              </a:rPr>
            </a:br>
            <a:r>
              <a:rPr lang="ru-RU" dirty="0" smtClean="0">
                <a:solidFill>
                  <a:srgbClr val="911F63"/>
                </a:solidFill>
                <a:latin typeface="Comic Sans MS" pitchFamily="66" charset="0"/>
              </a:rPr>
              <a:t>Марии </a:t>
            </a:r>
            <a:r>
              <a:rPr lang="ru-RU" dirty="0" err="1" smtClean="0">
                <a:solidFill>
                  <a:srgbClr val="911F63"/>
                </a:solidFill>
                <a:latin typeface="Comic Sans MS" pitchFamily="66" charset="0"/>
              </a:rPr>
              <a:t>Пишвановой</a:t>
            </a:r>
            <a:r>
              <a:rPr lang="ru-RU" dirty="0" smtClean="0">
                <a:solidFill>
                  <a:srgbClr val="911F63"/>
                </a:solidFill>
                <a:latin typeface="Comic Sans MS" pitchFamily="66" charset="0"/>
              </a:rPr>
              <a:t> </a:t>
            </a:r>
            <a:endParaRPr lang="ru-RU" dirty="0">
              <a:solidFill>
                <a:srgbClr val="911F63"/>
              </a:solidFill>
              <a:latin typeface="Comic Sans MS" pitchFamily="66" charset="0"/>
            </a:endParaRPr>
          </a:p>
        </p:txBody>
      </p:sp>
      <p:pic>
        <p:nvPicPr>
          <p:cNvPr id="3" name="Рисунок 2" descr="11м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9454" y="928670"/>
            <a:ext cx="1333500" cy="1866900"/>
          </a:xfrm>
          <a:prstGeom prst="rect">
            <a:avLst/>
          </a:prstGeom>
        </p:spPr>
      </p:pic>
      <p:pic>
        <p:nvPicPr>
          <p:cNvPr id="5" name="Рисунок 4" descr="12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4612" y="3929066"/>
            <a:ext cx="3771900" cy="381000"/>
          </a:xfrm>
          <a:prstGeom prst="rect">
            <a:avLst/>
          </a:prstGeom>
        </p:spPr>
      </p:pic>
      <p:pic>
        <p:nvPicPr>
          <p:cNvPr id="6" name="Рисунок 5" descr="538299304483327df30056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8662" y="1000108"/>
            <a:ext cx="1428760" cy="142876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429388" y="285728"/>
            <a:ext cx="1885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i="1" dirty="0" smtClean="0">
                <a:latin typeface="Comic Sans MS" pitchFamily="66" charset="0"/>
                <a:cs typeface="Times New Roman" pitchFamily="18" charset="0"/>
              </a:rPr>
              <a:t>Приложение 3</a:t>
            </a:r>
            <a:endParaRPr lang="ru-RU" i="1" dirty="0"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ru-RU" sz="2600" b="1" dirty="0" smtClean="0">
                <a:solidFill>
                  <a:schemeClr val="accent3"/>
                </a:solidFill>
                <a:latin typeface="Comic Sans MS" pitchFamily="66" charset="0"/>
              </a:rPr>
              <a:t>Искусство Марии </a:t>
            </a:r>
            <a:r>
              <a:rPr lang="ru-RU" sz="2600" b="1" dirty="0" err="1" smtClean="0">
                <a:solidFill>
                  <a:schemeClr val="accent3"/>
                </a:solidFill>
                <a:latin typeface="Comic Sans MS" pitchFamily="66" charset="0"/>
              </a:rPr>
              <a:t>Пишвановой</a:t>
            </a:r>
            <a:r>
              <a:rPr lang="ru-RU" sz="2600" b="1" dirty="0" smtClean="0">
                <a:solidFill>
                  <a:schemeClr val="accent3"/>
                </a:solidFill>
                <a:latin typeface="Comic Sans MS" pitchFamily="66" charset="0"/>
              </a:rPr>
              <a:t> разносторонне. Выпускница Ленинградского высшего художественно-промышленного училища им. Мухиной, Член Союза Дизайнеров России, художница работает в разных жанрах, стилях и техниках. </a:t>
            </a:r>
          </a:p>
          <a:p>
            <a:r>
              <a:rPr lang="ru-RU" sz="2600" b="1" dirty="0" smtClean="0">
                <a:solidFill>
                  <a:schemeClr val="accent3"/>
                </a:solidFill>
                <a:latin typeface="Comic Sans MS" pitchFamily="66" charset="0"/>
              </a:rPr>
              <a:t>Одним из любимых ее проектов является проект «Кошки всех времен и народов», начатый в 1989 г. Выставки этого проекта с большим успехом прошли в Швейцарии, Германии и Австрии. Все работы с этих выставок были проданы прямо на выставках. </a:t>
            </a:r>
          </a:p>
          <a:p>
            <a:endParaRPr lang="ru-RU" dirty="0"/>
          </a:p>
        </p:txBody>
      </p:sp>
      <p:pic>
        <p:nvPicPr>
          <p:cNvPr id="7" name="Рисунок 6" descr="to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480" y="357166"/>
            <a:ext cx="5786478" cy="14287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ishva0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357166"/>
            <a:ext cx="3027399" cy="4525962"/>
          </a:xfrm>
        </p:spPr>
      </p:pic>
      <p:pic>
        <p:nvPicPr>
          <p:cNvPr id="5" name="Рисунок 4" descr="pishva0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6116" y="357167"/>
            <a:ext cx="3060404" cy="4500594"/>
          </a:xfrm>
          <a:prstGeom prst="rect">
            <a:avLst/>
          </a:prstGeom>
        </p:spPr>
      </p:pic>
      <p:pic>
        <p:nvPicPr>
          <p:cNvPr id="6" name="Рисунок 5" descr="14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0892" y="428604"/>
            <a:ext cx="1246593" cy="1785950"/>
          </a:xfrm>
          <a:prstGeom prst="rect">
            <a:avLst/>
          </a:prstGeom>
        </p:spPr>
      </p:pic>
      <p:pic>
        <p:nvPicPr>
          <p:cNvPr id="7" name="Рисунок 6" descr="pi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00892" y="2428868"/>
            <a:ext cx="1333500" cy="1905000"/>
          </a:xfrm>
          <a:prstGeom prst="rect">
            <a:avLst/>
          </a:prstGeom>
        </p:spPr>
      </p:pic>
      <p:pic>
        <p:nvPicPr>
          <p:cNvPr id="8" name="Рисунок 7" descr="pis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00892" y="4643446"/>
            <a:ext cx="13335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ishva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2863701" cy="4000504"/>
          </a:xfrm>
          <a:prstGeom prst="rect">
            <a:avLst/>
          </a:prstGeom>
        </p:spPr>
      </p:pic>
      <p:pic>
        <p:nvPicPr>
          <p:cNvPr id="5" name="Рисунок 4" descr="pishva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389" y="0"/>
            <a:ext cx="2714612" cy="3895468"/>
          </a:xfrm>
          <a:prstGeom prst="rect">
            <a:avLst/>
          </a:prstGeom>
        </p:spPr>
      </p:pic>
      <p:pic>
        <p:nvPicPr>
          <p:cNvPr id="7" name="Рисунок 6" descr="17м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85728"/>
            <a:ext cx="1333500" cy="1905000"/>
          </a:xfrm>
          <a:prstGeom prst="rect">
            <a:avLst/>
          </a:prstGeom>
        </p:spPr>
      </p:pic>
      <p:pic>
        <p:nvPicPr>
          <p:cNvPr id="8" name="Рисунок 7" descr="03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2066" y="4714884"/>
            <a:ext cx="1295400" cy="1905000"/>
          </a:xfrm>
          <a:prstGeom prst="rect">
            <a:avLst/>
          </a:prstGeom>
        </p:spPr>
      </p:pic>
      <p:pic>
        <p:nvPicPr>
          <p:cNvPr id="9" name="Рисунок 8" descr="02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28992" y="2571744"/>
            <a:ext cx="14224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ishva0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428604"/>
            <a:ext cx="2802403" cy="4238635"/>
          </a:xfrm>
          <a:prstGeom prst="rect">
            <a:avLst/>
          </a:prstGeom>
        </p:spPr>
      </p:pic>
      <p:pic>
        <p:nvPicPr>
          <p:cNvPr id="3" name="Рисунок 2" descr="pishva0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0826" y="285728"/>
            <a:ext cx="2422526" cy="3460752"/>
          </a:xfrm>
          <a:prstGeom prst="rect">
            <a:avLst/>
          </a:prstGeom>
        </p:spPr>
      </p:pic>
      <p:pic>
        <p:nvPicPr>
          <p:cNvPr id="4" name="Рисунок 3" descr="pishva0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7554" y="2143116"/>
            <a:ext cx="3048008" cy="4511052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</TotalTime>
  <Words>76</Words>
  <PresentationFormat>Экран (4:3)</PresentationFormat>
  <Paragraphs>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Открытая</vt:lpstr>
      <vt:lpstr>Кошки  всех времен  и народов Марии Пишвановой 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Кошки  всех времен  и народовМарии Пишвановой </dc:title>
  <cp:lastModifiedBy>arsgalina</cp:lastModifiedBy>
  <cp:revision>12</cp:revision>
  <dcterms:modified xsi:type="dcterms:W3CDTF">2008-12-01T06:37:53Z</dcterms:modified>
</cp:coreProperties>
</file>