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60" r:id="rId4"/>
    <p:sldId id="257" r:id="rId5"/>
    <p:sldId id="261" r:id="rId6"/>
    <p:sldId id="25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The Cheshire Cat</a:t>
            </a:r>
            <a:endParaRPr lang="ru-RU" dirty="0"/>
          </a:p>
        </p:txBody>
      </p:sp>
      <p:pic>
        <p:nvPicPr>
          <p:cNvPr id="4" name="Содержимое 4" descr="кот Алисы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7824" y="1600200"/>
            <a:ext cx="5708351" cy="4525963"/>
          </a:xfrm>
        </p:spPr>
      </p:pic>
      <p:cxnSp>
        <p:nvCxnSpPr>
          <p:cNvPr id="5" name="Прямая со стрелкой 4"/>
          <p:cNvCxnSpPr/>
          <p:nvPr/>
        </p:nvCxnSpPr>
        <p:spPr>
          <a:xfrm rot="10800000">
            <a:off x="642910" y="3500438"/>
            <a:ext cx="1357322" cy="785818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57158" y="2928934"/>
            <a:ext cx="500066" cy="52322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1</a:t>
            </a:r>
            <a:endParaRPr lang="ru-RU" sz="2800" b="1" dirty="0"/>
          </a:p>
        </p:txBody>
      </p:sp>
      <p:cxnSp>
        <p:nvCxnSpPr>
          <p:cNvPr id="8" name="Скругленная соединительная линия 7"/>
          <p:cNvCxnSpPr/>
          <p:nvPr/>
        </p:nvCxnSpPr>
        <p:spPr>
          <a:xfrm flipV="1">
            <a:off x="5357818" y="1714488"/>
            <a:ext cx="928694" cy="857256"/>
          </a:xfrm>
          <a:prstGeom prst="curvedConnector3">
            <a:avLst>
              <a:gd name="adj1" fmla="val 48593"/>
            </a:avLst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286512" y="1357298"/>
            <a:ext cx="500066" cy="52322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2</a:t>
            </a:r>
            <a:endParaRPr lang="ru-RU" sz="2800" b="1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>
            <a:off x="4321967" y="2893215"/>
            <a:ext cx="571504" cy="357190"/>
          </a:xfrm>
          <a:prstGeom prst="straightConnector1">
            <a:avLst/>
          </a:prstGeom>
          <a:ln w="381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143372" y="3357562"/>
            <a:ext cx="500066" cy="52322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3</a:t>
            </a:r>
            <a:endParaRPr lang="ru-RU" sz="2800" b="1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>
            <a:off x="3571868" y="5357826"/>
            <a:ext cx="642942" cy="642942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357950" y="5357826"/>
            <a:ext cx="500066" cy="52322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6</a:t>
            </a:r>
            <a:endParaRPr lang="ru-RU" sz="28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072066" y="6143644"/>
            <a:ext cx="500066" cy="52322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5</a:t>
            </a:r>
            <a:endParaRPr lang="ru-RU" sz="28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286116" y="6072206"/>
            <a:ext cx="500066" cy="52322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4</a:t>
            </a:r>
            <a:endParaRPr lang="ru-RU" sz="2800" b="1" dirty="0"/>
          </a:p>
        </p:txBody>
      </p:sp>
      <p:cxnSp>
        <p:nvCxnSpPr>
          <p:cNvPr id="19" name="Соединительная линия уступом 18"/>
          <p:cNvCxnSpPr/>
          <p:nvPr/>
        </p:nvCxnSpPr>
        <p:spPr>
          <a:xfrm rot="16200000" flipH="1">
            <a:off x="4179091" y="5036355"/>
            <a:ext cx="1285884" cy="928694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Соединительная линия уступом 19"/>
          <p:cNvCxnSpPr/>
          <p:nvPr/>
        </p:nvCxnSpPr>
        <p:spPr>
          <a:xfrm>
            <a:off x="4786314" y="4857760"/>
            <a:ext cx="1500198" cy="785818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643702" y="142852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Comic Sans MS" pitchFamily="66" charset="0"/>
              </a:rPr>
              <a:t>Приложение </a:t>
            </a:r>
            <a:r>
              <a:rPr lang="ru-RU" dirty="0" smtClean="0">
                <a:latin typeface="Comic Sans MS" pitchFamily="66" charset="0"/>
              </a:rPr>
              <a:t>2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643834" y="571480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Слайд 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кот Алисы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28728" y="714356"/>
            <a:ext cx="6533612" cy="5180284"/>
          </a:xfrm>
        </p:spPr>
      </p:pic>
      <p:cxnSp>
        <p:nvCxnSpPr>
          <p:cNvPr id="7" name="Прямая со стрелкой 6"/>
          <p:cNvCxnSpPr/>
          <p:nvPr/>
        </p:nvCxnSpPr>
        <p:spPr>
          <a:xfrm rot="10800000">
            <a:off x="500034" y="3214686"/>
            <a:ext cx="1357322" cy="785818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4282" y="2500306"/>
            <a:ext cx="1428728" cy="646331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1.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A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bough </a:t>
            </a:r>
          </a:p>
          <a:p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of a tree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</p:txBody>
      </p:sp>
      <p:cxnSp>
        <p:nvCxnSpPr>
          <p:cNvPr id="10" name="Скругленная соединительная линия 9"/>
          <p:cNvCxnSpPr/>
          <p:nvPr/>
        </p:nvCxnSpPr>
        <p:spPr>
          <a:xfrm flipV="1">
            <a:off x="5572132" y="1000108"/>
            <a:ext cx="928694" cy="857256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572264" y="714356"/>
            <a:ext cx="1214446" cy="369332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 </a:t>
            </a:r>
            <a:r>
              <a:rPr lang="ru-RU" dirty="0" smtClean="0">
                <a:latin typeface="Comic Sans MS" pitchFamily="66" charset="0"/>
              </a:rPr>
              <a:t>2. </a:t>
            </a:r>
            <a:r>
              <a:rPr lang="en-US" b="1" dirty="0" smtClean="0">
                <a:latin typeface="Comic Sans MS" pitchFamily="66" charset="0"/>
              </a:rPr>
              <a:t>grin</a:t>
            </a:r>
            <a:endParaRPr lang="ru-RU" b="1" dirty="0">
              <a:latin typeface="Comic Sans MS" pitchFamily="66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rot="5400000">
            <a:off x="3643306" y="5000636"/>
            <a:ext cx="642942" cy="642942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285984" y="5643578"/>
            <a:ext cx="2143140" cy="369332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Comic Sans MS" pitchFamily="66" charset="0"/>
              </a:rPr>
              <a:t>4.</a:t>
            </a:r>
            <a:r>
              <a:rPr lang="en-US" b="1" dirty="0" smtClean="0">
                <a:latin typeface="Comic Sans MS" pitchFamily="66" charset="0"/>
              </a:rPr>
              <a:t>Very long claws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57620" y="2643182"/>
            <a:ext cx="2000264" cy="646331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omic Sans MS" pitchFamily="66" charset="0"/>
              </a:rPr>
              <a:t>3.</a:t>
            </a:r>
            <a:r>
              <a:rPr lang="en-US" b="1" dirty="0" smtClean="0">
                <a:latin typeface="Comic Sans MS" pitchFamily="66" charset="0"/>
              </a:rPr>
              <a:t>A great many teeth</a:t>
            </a:r>
            <a:endParaRPr lang="ru-RU" b="1" dirty="0">
              <a:latin typeface="Comic Sans MS" pitchFamily="66" charset="0"/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rot="5400000">
            <a:off x="4321967" y="2178835"/>
            <a:ext cx="571504" cy="357190"/>
          </a:xfrm>
          <a:prstGeom prst="straightConnector1">
            <a:avLst/>
          </a:prstGeom>
          <a:ln w="381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Соединительная линия уступом 20"/>
          <p:cNvCxnSpPr/>
          <p:nvPr/>
        </p:nvCxnSpPr>
        <p:spPr>
          <a:xfrm>
            <a:off x="4929190" y="4500570"/>
            <a:ext cx="1500198" cy="785818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Соединительная линия уступом 22"/>
          <p:cNvCxnSpPr/>
          <p:nvPr/>
        </p:nvCxnSpPr>
        <p:spPr>
          <a:xfrm rot="16200000" flipH="1">
            <a:off x="4250529" y="4750603"/>
            <a:ext cx="1285884" cy="928694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500826" y="5143512"/>
            <a:ext cx="1785950" cy="707886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Comic Sans MS" pitchFamily="66" charset="0"/>
              </a:rPr>
              <a:t>6.</a:t>
            </a:r>
            <a:r>
              <a:rPr lang="en-US" sz="2000" b="1" dirty="0" smtClean="0">
                <a:latin typeface="Comic Sans MS" pitchFamily="66" charset="0"/>
              </a:rPr>
              <a:t>The left paw</a:t>
            </a:r>
            <a:endParaRPr lang="ru-RU" sz="2000" b="1" dirty="0">
              <a:latin typeface="Comic Sans MS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14876" y="6000768"/>
            <a:ext cx="1996059" cy="646331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Comic Sans MS" pitchFamily="66" charset="0"/>
              </a:rPr>
              <a:t>5.</a:t>
            </a:r>
            <a:r>
              <a:rPr lang="en-US" b="1" dirty="0" smtClean="0">
                <a:latin typeface="Comic Sans MS" pitchFamily="66" charset="0"/>
              </a:rPr>
              <a:t>The right paw</a:t>
            </a:r>
            <a:endParaRPr lang="ru-RU" b="1" dirty="0" smtClean="0">
              <a:latin typeface="Comic Sans MS" pitchFamily="66" charset="0"/>
            </a:endParaRPr>
          </a:p>
          <a:p>
            <a:endParaRPr lang="ru-RU" dirty="0"/>
          </a:p>
        </p:txBody>
      </p:sp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86370" cy="582594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The Cheshire Cat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7715272" y="214290"/>
            <a:ext cx="1011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Слайд  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7" grpId="0" animBg="1"/>
      <p:bldP spid="13" grpId="0" animBg="1"/>
      <p:bldP spid="24" grpId="0" animBg="1"/>
      <p:bldP spid="25" grpId="0" animBg="1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Who lives in  those  directions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?</a:t>
            </a:r>
            <a:endParaRPr lang="ru-RU" dirty="0"/>
          </a:p>
        </p:txBody>
      </p:sp>
      <p:pic>
        <p:nvPicPr>
          <p:cNvPr id="4" name="Содержимое 4" descr="кот Алисы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7422" y="1643050"/>
            <a:ext cx="4572032" cy="3625013"/>
          </a:xfrm>
        </p:spPr>
      </p:pic>
      <p:sp>
        <p:nvSpPr>
          <p:cNvPr id="5" name="Стрелка вверх 4"/>
          <p:cNvSpPr/>
          <p:nvPr/>
        </p:nvSpPr>
        <p:spPr>
          <a:xfrm rot="16200000">
            <a:off x="574230" y="2497550"/>
            <a:ext cx="1324408" cy="2187177"/>
          </a:xfrm>
          <a:prstGeom prst="upArrow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трелка вверх 5"/>
          <p:cNvSpPr/>
          <p:nvPr/>
        </p:nvSpPr>
        <p:spPr>
          <a:xfrm rot="5400000">
            <a:off x="7388207" y="2354674"/>
            <a:ext cx="1324408" cy="2187177"/>
          </a:xfrm>
          <a:prstGeom prst="upArrow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785786" y="3286124"/>
            <a:ext cx="500066" cy="52322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7</a:t>
            </a:r>
            <a:endParaRPr lang="ru-RU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929586" y="3143248"/>
            <a:ext cx="500066" cy="52322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8</a:t>
            </a:r>
            <a:endParaRPr lang="ru-RU" sz="28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786710" y="142852"/>
            <a:ext cx="1011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Слайд  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Who lives in  those  directions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?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4" name="Содержимое 4" descr="кот Алисы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8860" y="1857364"/>
            <a:ext cx="4211498" cy="3339158"/>
          </a:xfrm>
        </p:spPr>
      </p:pic>
      <p:sp>
        <p:nvSpPr>
          <p:cNvPr id="10" name="Стрелка вверх 9"/>
          <p:cNvSpPr/>
          <p:nvPr/>
        </p:nvSpPr>
        <p:spPr>
          <a:xfrm rot="16200000">
            <a:off x="674036" y="2259780"/>
            <a:ext cx="1324408" cy="2187177"/>
          </a:xfrm>
          <a:prstGeom prst="upArrow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трелка вверх 6"/>
          <p:cNvSpPr/>
          <p:nvPr/>
        </p:nvSpPr>
        <p:spPr>
          <a:xfrm rot="5400000">
            <a:off x="7111511" y="2273858"/>
            <a:ext cx="1324408" cy="2187177"/>
          </a:xfrm>
          <a:prstGeom prst="upArrow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714348" y="3143248"/>
            <a:ext cx="1672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  <a:latin typeface="Comic Sans MS" pitchFamily="66" charset="0"/>
              </a:rPr>
              <a:t>March Hare</a:t>
            </a:r>
            <a:endParaRPr lang="ru-RU" sz="20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15140" y="3143248"/>
            <a:ext cx="1661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4">
                    <a:lumMod val="75000"/>
                  </a:schemeClr>
                </a:solidFill>
                <a:latin typeface="Comic Sans MS" pitchFamily="66" charset="0"/>
              </a:rPr>
              <a:t>Mad Hatter</a:t>
            </a:r>
            <a:endParaRPr lang="ru-RU" sz="2000" b="1" dirty="0">
              <a:solidFill>
                <a:schemeClr val="accent4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3" name="Рисунок 12" descr="s-aga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3071810"/>
            <a:ext cx="357190" cy="428628"/>
          </a:xfrm>
          <a:prstGeom prst="rect">
            <a:avLst/>
          </a:prstGeom>
        </p:spPr>
      </p:pic>
      <p:pic>
        <p:nvPicPr>
          <p:cNvPr id="14" name="Рисунок 13" descr="s-erunda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86776" y="3143248"/>
            <a:ext cx="480063" cy="428628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7572396" y="214290"/>
            <a:ext cx="1011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Слайд  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2"/>
      <p:bldP spid="10" grpId="0" animBg="1"/>
      <p:bldP spid="7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/>
            </a:r>
            <a:b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What is the philosophy of the</a:t>
            </a:r>
            <a:endParaRPr lang="ru-RU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Cheshire Cat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?</a:t>
            </a:r>
            <a:r>
              <a:rPr lang="ru-RU" b="1" dirty="0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ru-RU" b="1" dirty="0" smtClean="0">
                <a:solidFill>
                  <a:srgbClr val="FFFF00"/>
                </a:solidFill>
                <a:latin typeface="Comic Sans MS" pitchFamily="66" charset="0"/>
              </a:rPr>
            </a:br>
            <a:endParaRPr lang="ru-RU" dirty="0"/>
          </a:p>
        </p:txBody>
      </p:sp>
      <p:pic>
        <p:nvPicPr>
          <p:cNvPr id="4" name="Содержимое 4" descr="кот Алисы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744" y="4143380"/>
            <a:ext cx="2000264" cy="158594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143768" y="357166"/>
            <a:ext cx="1011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Слайд  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ln>
            <a:noFill/>
          </a:ln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bg2">
                    <a:lumMod val="90000"/>
                  </a:schemeClr>
                </a:solidFill>
              </a:rPr>
              <a:t>                                                                                 </a:t>
            </a:r>
            <a:r>
              <a:rPr lang="ru-RU" sz="2400" dirty="0" smtClean="0">
                <a:solidFill>
                  <a:schemeClr val="bg2">
                    <a:lumMod val="90000"/>
                  </a:schemeClr>
                </a:solidFill>
              </a:rPr>
              <a:t>Слайд 6</a:t>
            </a:r>
          </a:p>
          <a:p>
            <a:endParaRPr lang="ru-RU" b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What is the philosophy of the Cheshire Cat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?</a:t>
            </a:r>
            <a:endParaRPr lang="ru-RU" b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endParaRPr lang="ru-RU" b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ru-RU" b="1" dirty="0" smtClean="0">
                <a:solidFill>
                  <a:srgbClr val="FFFF00"/>
                </a:solidFill>
                <a:latin typeface="Comic Sans MS" pitchFamily="66" charset="0"/>
              </a:rPr>
              <a:t>        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“we’re all mad.”</a:t>
            </a:r>
            <a:endParaRPr lang="ru-RU" b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>
              <a:buNone/>
            </a:pPr>
            <a:endParaRPr lang="ru-RU" b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“How do you know I’m mad?” </a:t>
            </a:r>
            <a:endParaRPr lang="ru-RU" b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FFFF00"/>
                </a:solidFill>
                <a:latin typeface="Comic Sans MS" pitchFamily="66" charset="0"/>
              </a:rPr>
              <a:t>    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said Alice.</a:t>
            </a:r>
            <a:endParaRPr lang="ru-RU" b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>
              <a:buNone/>
            </a:pPr>
            <a:endParaRPr lang="ru-RU" b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 “You must be,” said the Cat, “or you wouldn’t have come here.”</a:t>
            </a:r>
            <a:endParaRPr lang="ru-RU" b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endParaRPr lang="ru-RU" dirty="0"/>
          </a:p>
        </p:txBody>
      </p:sp>
      <p:pic>
        <p:nvPicPr>
          <p:cNvPr id="8" name="Рисунок 7" descr="s-durik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88" y="1428736"/>
            <a:ext cx="1333509" cy="1000132"/>
          </a:xfrm>
          <a:prstGeom prst="rect">
            <a:avLst/>
          </a:prstGeom>
        </p:spPr>
      </p:pic>
      <p:pic>
        <p:nvPicPr>
          <p:cNvPr id="10" name="Рисунок 9" descr="s-figvam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0826" y="5214950"/>
            <a:ext cx="1571636" cy="1248064"/>
          </a:xfrm>
          <a:prstGeom prst="rect">
            <a:avLst/>
          </a:prstGeom>
        </p:spPr>
      </p:pic>
      <p:pic>
        <p:nvPicPr>
          <p:cNvPr id="11" name="Рисунок 10" descr="s-nifiga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16" y="3071810"/>
            <a:ext cx="928694" cy="928694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222</TotalTime>
  <Words>128</Words>
  <PresentationFormat>Экран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The Cheshire Cat</vt:lpstr>
      <vt:lpstr>The Cheshire Cat</vt:lpstr>
      <vt:lpstr>Who lives in  those  directions?</vt:lpstr>
      <vt:lpstr>Who lives in  those  directions?</vt:lpstr>
      <vt:lpstr> 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Phylosophy of the Cheshire Cat</dc:title>
  <cp:lastModifiedBy>arsgalina</cp:lastModifiedBy>
  <cp:revision>43</cp:revision>
  <dcterms:modified xsi:type="dcterms:W3CDTF">2008-11-17T12:01:19Z</dcterms:modified>
</cp:coreProperties>
</file>