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DAC-C651-43B2-8DC5-2CE83FB2D126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D7EFD4-D284-4F52-9AB1-C0923C7093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DAC-C651-43B2-8DC5-2CE83FB2D126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EFD4-D284-4F52-9AB1-C0923C709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DD7EFD4-D284-4F52-9AB1-C0923C7093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DAC-C651-43B2-8DC5-2CE83FB2D126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DAC-C651-43B2-8DC5-2CE83FB2D126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DD7EFD4-D284-4F52-9AB1-C0923C7093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DAC-C651-43B2-8DC5-2CE83FB2D126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D7EFD4-D284-4F52-9AB1-C0923C7093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8569DAC-C651-43B2-8DC5-2CE83FB2D126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EFD4-D284-4F52-9AB1-C0923C7093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DAC-C651-43B2-8DC5-2CE83FB2D126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DD7EFD4-D284-4F52-9AB1-C0923C7093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DAC-C651-43B2-8DC5-2CE83FB2D126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DD7EFD4-D284-4F52-9AB1-C0923C709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DAC-C651-43B2-8DC5-2CE83FB2D126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D7EFD4-D284-4F52-9AB1-C0923C7093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D7EFD4-D284-4F52-9AB1-C0923C7093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DAC-C651-43B2-8DC5-2CE83FB2D126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DD7EFD4-D284-4F52-9AB1-C0923C7093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569DAC-C651-43B2-8DC5-2CE83FB2D126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8569DAC-C651-43B2-8DC5-2CE83FB2D126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D7EFD4-D284-4F52-9AB1-C0923C7093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42918"/>
            <a:ext cx="2476488" cy="1262082"/>
          </a:xfrm>
        </p:spPr>
        <p:txBody>
          <a:bodyPr/>
          <a:lstStyle/>
          <a:p>
            <a:pPr algn="ctr"/>
            <a:r>
              <a:rPr lang="ru-RU" sz="2400" dirty="0" smtClean="0"/>
              <a:t>РУССКИЙ</a:t>
            </a:r>
            <a:br>
              <a:rPr lang="ru-RU" sz="2400" dirty="0" smtClean="0"/>
            </a:br>
            <a:r>
              <a:rPr lang="ru-RU" sz="2400" dirty="0" smtClean="0"/>
              <a:t>ХУДОЖНИК-</a:t>
            </a:r>
            <a:r>
              <a:rPr lang="ru-RU" dirty="0" smtClean="0"/>
              <a:t>АНИМАЛИСТ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37675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600" dirty="0" err="1" smtClean="0"/>
              <a:t>Ватагин</a:t>
            </a:r>
            <a:r>
              <a:rPr lang="ru-RU" sz="2600" dirty="0" smtClean="0"/>
              <a:t> </a:t>
            </a:r>
          </a:p>
          <a:p>
            <a:pPr algn="ctr"/>
            <a:r>
              <a:rPr lang="ru-RU" sz="2600" dirty="0" smtClean="0"/>
              <a:t>Василий </a:t>
            </a:r>
          </a:p>
          <a:p>
            <a:pPr algn="ctr"/>
            <a:r>
              <a:rPr lang="ru-RU" sz="2600" dirty="0" smtClean="0"/>
              <a:t>Алексеевич</a:t>
            </a:r>
          </a:p>
          <a:p>
            <a:pPr algn="ctr"/>
            <a:r>
              <a:rPr lang="ru-RU" sz="2600" dirty="0" smtClean="0"/>
              <a:t>1884 - 1969</a:t>
            </a:r>
          </a:p>
          <a:p>
            <a:pPr algn="ctr"/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00364" y="685800"/>
            <a:ext cx="6143636" cy="5410200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Animal</a:t>
            </a:r>
            <a:r>
              <a:rPr lang="en-US" dirty="0" smtClean="0"/>
              <a:t> </a:t>
            </a:r>
            <a:r>
              <a:rPr lang="en-US" dirty="0" err="1" smtClean="0"/>
              <a:t>по-английски–животное</a:t>
            </a:r>
            <a:r>
              <a:rPr lang="en-US" dirty="0" smtClean="0"/>
              <a:t>. </a:t>
            </a:r>
            <a:endParaRPr lang="ru-RU" dirty="0" smtClean="0"/>
          </a:p>
          <a:p>
            <a:r>
              <a:rPr lang="en-US" dirty="0" err="1" smtClean="0"/>
              <a:t>Жанр</a:t>
            </a:r>
            <a:r>
              <a:rPr lang="en-US" dirty="0" smtClean="0"/>
              <a:t> </a:t>
            </a:r>
            <a:r>
              <a:rPr lang="en-US" dirty="0" err="1" smtClean="0"/>
              <a:t>изобразительного</a:t>
            </a:r>
            <a:r>
              <a:rPr lang="en-US" dirty="0" smtClean="0"/>
              <a:t> </a:t>
            </a:r>
            <a:r>
              <a:rPr lang="en-US" dirty="0" err="1" smtClean="0"/>
              <a:t>искусства</a:t>
            </a:r>
            <a:r>
              <a:rPr lang="en-US" dirty="0" smtClean="0"/>
              <a:t>, </a:t>
            </a:r>
            <a:r>
              <a:rPr lang="en-US" dirty="0" err="1" smtClean="0"/>
              <a:t>произведения</a:t>
            </a:r>
            <a:r>
              <a:rPr lang="en-US" dirty="0" smtClean="0"/>
              <a:t> </a:t>
            </a:r>
            <a:r>
              <a:rPr lang="en-US" dirty="0" err="1" smtClean="0"/>
              <a:t>которого</a:t>
            </a:r>
            <a:r>
              <a:rPr lang="en-US" dirty="0" smtClean="0"/>
              <a:t> </a:t>
            </a:r>
            <a:r>
              <a:rPr lang="en-US" dirty="0" err="1" smtClean="0"/>
              <a:t>посвящены</a:t>
            </a:r>
            <a:r>
              <a:rPr lang="en-US" dirty="0" smtClean="0"/>
              <a:t> </a:t>
            </a:r>
            <a:r>
              <a:rPr lang="en-US" dirty="0" err="1" smtClean="0"/>
              <a:t>животным</a:t>
            </a:r>
            <a:r>
              <a:rPr lang="en-US" dirty="0" smtClean="0"/>
              <a:t> и </a:t>
            </a:r>
            <a:r>
              <a:rPr lang="en-US" dirty="0" err="1" smtClean="0"/>
              <a:t>птицам</a:t>
            </a:r>
            <a:r>
              <a:rPr lang="en-US" dirty="0" smtClean="0"/>
              <a:t> </a:t>
            </a:r>
            <a:r>
              <a:rPr lang="en-US" dirty="0" err="1" smtClean="0"/>
              <a:t>называется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анималистическим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  <a:endParaRPr lang="ru-RU" i="1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026" name="Picture 2" descr="C:\Documents and Settings\DOM\Рабочий стол\В.А.Ватаг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1857388" cy="2100269"/>
          </a:xfrm>
          <a:prstGeom prst="rect">
            <a:avLst/>
          </a:prstGeom>
          <a:noFill/>
        </p:spPr>
      </p:pic>
      <p:pic>
        <p:nvPicPr>
          <p:cNvPr id="1028" name="Picture 4" descr="C:\Documents and Settings\DOM\Рабочий стол\Древний человек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000372"/>
            <a:ext cx="500066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осогори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6455">
            <a:off x="4228951" y="3581061"/>
            <a:ext cx="4662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/>
          <a:srcRect b="10257"/>
          <a:stretch>
            <a:fillRect/>
          </a:stretch>
        </p:blipFill>
        <p:spPr>
          <a:xfrm>
            <a:off x="571472" y="428604"/>
            <a:ext cx="4643470" cy="2500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C:\Documents and Settings\DOM\Рабочий стол\р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371477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500042"/>
            <a:ext cx="328614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714752"/>
            <a:ext cx="3786214" cy="2340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/>
          <a:srcRect t="5263" b="10526"/>
          <a:stretch>
            <a:fillRect/>
          </a:stretch>
        </p:blipFill>
        <p:spPr>
          <a:xfrm>
            <a:off x="4857752" y="428604"/>
            <a:ext cx="3802500" cy="23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4"/>
          <a:srcRect b="3030"/>
          <a:stretch>
            <a:fillRect/>
          </a:stretch>
        </p:blipFill>
        <p:spPr>
          <a:xfrm>
            <a:off x="357158" y="642918"/>
            <a:ext cx="3786214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89818">
            <a:off x="4813385" y="3380472"/>
            <a:ext cx="3786213" cy="2357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льной Ганс. Ватагин 1934г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400052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мартышк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5695338" y="623248"/>
            <a:ext cx="252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орангутанг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7256">
            <a:off x="573631" y="3502597"/>
            <a:ext cx="252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Павиан. Ватагин 1910г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500438"/>
            <a:ext cx="3564000" cy="27343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57166"/>
            <a:ext cx="4521708" cy="3291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3"/>
          <a:srcRect b="10596"/>
          <a:stretch>
            <a:fillRect/>
          </a:stretch>
        </p:blipFill>
        <p:spPr>
          <a:xfrm>
            <a:off x="4857752" y="3500438"/>
            <a:ext cx="364333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4"/>
          <a:srcRect t="9375" b="28125"/>
          <a:stretch>
            <a:fillRect/>
          </a:stretch>
        </p:blipFill>
        <p:spPr>
          <a:xfrm>
            <a:off x="642910" y="2428868"/>
            <a:ext cx="3405181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C:\Documents and Settings\DOM\Рабочий стол\геперд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500042"/>
            <a:ext cx="278608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3143272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 descr="оре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357166"/>
            <a:ext cx="3370272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пелика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214290"/>
            <a:ext cx="25527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э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75008">
            <a:off x="3309142" y="4205077"/>
            <a:ext cx="264320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Туканы. Ватагин 1910г.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4643446"/>
            <a:ext cx="2562225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77</TotalTime>
  <Words>23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РУССКИЙ ХУДОЖНИК-АНИМАЛИСТ</vt:lpstr>
      <vt:lpstr>Слайд 2</vt:lpstr>
      <vt:lpstr>Слайд 3</vt:lpstr>
      <vt:lpstr>Слайд 4</vt:lpstr>
      <vt:lpstr>Слайд 5</vt:lpstr>
      <vt:lpstr>Слайд 6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ХУДОЖНИК-АНИМАЛИСТ</dc:title>
  <dc:creator>SamLab.ws</dc:creator>
  <cp:lastModifiedBy>SamLab.ws</cp:lastModifiedBy>
  <cp:revision>10</cp:revision>
  <dcterms:created xsi:type="dcterms:W3CDTF">2008-11-17T14:32:10Z</dcterms:created>
  <dcterms:modified xsi:type="dcterms:W3CDTF">2008-11-17T16:27:23Z</dcterms:modified>
</cp:coreProperties>
</file>