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8" autoAdjust="0"/>
  </p:normalViewPr>
  <p:slideViewPr>
    <p:cSldViewPr>
      <p:cViewPr varScale="1">
        <p:scale>
          <a:sx n="88" d="100"/>
          <a:sy n="88" d="100"/>
        </p:scale>
        <p:origin x="-9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D69B7F-DD8E-4419-A5C1-453EE5CC8B20}" type="datetimeFigureOut">
              <a:rPr lang="ru-RU" smtClean="0"/>
              <a:t>28.08.2008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B5F8CE-D7E2-4E2F-A7D5-D1E2E9CF8A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 advTm="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8 МАРТА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Праздник для бабушек</a:t>
            </a:r>
            <a:endParaRPr lang="ru-RU" sz="2800" dirty="0"/>
          </a:p>
        </p:txBody>
      </p:sp>
      <p:pic>
        <p:nvPicPr>
          <p:cNvPr id="5" name="Рисунок 4" descr="IMG_1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42852"/>
            <a:ext cx="5643570" cy="4232678"/>
          </a:xfrm>
          <a:prstGeom prst="rect">
            <a:avLst/>
          </a:prstGeom>
        </p:spPr>
      </p:pic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ПОДГОТОВКИ К ПРАЗДНИКУ: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/>
          <a:lstStyle/>
          <a:p>
            <a:pPr marL="514350" indent="-514350">
              <a:buBlip>
                <a:blip r:embed="rId2"/>
              </a:buBlip>
            </a:pPr>
            <a:r>
              <a:rPr lang="ru-RU" dirty="0" smtClean="0"/>
              <a:t>р</a:t>
            </a:r>
            <a:r>
              <a:rPr lang="ru-RU" dirty="0" smtClean="0"/>
              <a:t>азработка сценария;</a:t>
            </a:r>
          </a:p>
          <a:p>
            <a:pPr marL="514350" indent="-514350">
              <a:buBlip>
                <a:blip r:embed="rId2"/>
              </a:buBlip>
            </a:pPr>
            <a:r>
              <a:rPr lang="ru-RU" dirty="0" smtClean="0"/>
              <a:t>р</a:t>
            </a:r>
            <a:r>
              <a:rPr lang="ru-RU" dirty="0" smtClean="0"/>
              <a:t>аспределение ролей;</a:t>
            </a:r>
          </a:p>
          <a:p>
            <a:pPr marL="514350" indent="-514350">
              <a:buBlip>
                <a:blip r:embed="rId2"/>
              </a:buBlip>
            </a:pPr>
            <a:r>
              <a:rPr lang="ru-RU" dirty="0" smtClean="0"/>
              <a:t>репетиции;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совместная работа с музыкальным работником и хореографом;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изготовление сувениров и подарков для бабушек;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рассылка приглашений бабушкам.</a:t>
            </a:r>
            <a:endParaRPr lang="ru-RU" dirty="0"/>
          </a:p>
        </p:txBody>
      </p:sp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4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празднику:</a:t>
            </a:r>
            <a:endParaRPr lang="ru-RU" dirty="0"/>
          </a:p>
        </p:txBody>
      </p:sp>
      <p:pic>
        <p:nvPicPr>
          <p:cNvPr id="5" name="Содержимое 4" descr="IMG_17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00438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17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214422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0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357298"/>
            <a:ext cx="2000263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00132"/>
          </a:xfrm>
        </p:spPr>
        <p:txBody>
          <a:bodyPr/>
          <a:lstStyle/>
          <a:p>
            <a:pPr algn="ctr"/>
            <a:r>
              <a:rPr lang="ru-RU" dirty="0" smtClean="0"/>
              <a:t>Праздник</a:t>
            </a:r>
            <a:endParaRPr lang="ru-RU" dirty="0"/>
          </a:p>
        </p:txBody>
      </p:sp>
      <p:pic>
        <p:nvPicPr>
          <p:cNvPr id="5" name="Содержимое 4" descr="IMG_17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330711" cy="3248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IMG_17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43182"/>
            <a:ext cx="4343400" cy="32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17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76253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IMG_17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786058"/>
            <a:ext cx="4714908" cy="3821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500042"/>
            <a:ext cx="1904981" cy="1428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Благодарность от бабушек!</a:t>
            </a:r>
            <a:endParaRPr lang="ru-RU" dirty="0"/>
          </a:p>
        </p:txBody>
      </p:sp>
      <p:pic>
        <p:nvPicPr>
          <p:cNvPr id="3" name="Рисунок 2" descr="IMG_22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46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8 МАРТА</vt:lpstr>
      <vt:lpstr>ПЛАН ПОДГОТОВКИ К ПРАЗДНИКУ:</vt:lpstr>
      <vt:lpstr>Подготовка к празднику:</vt:lpstr>
      <vt:lpstr>Праздник</vt:lpstr>
      <vt:lpstr>Слайд 5</vt:lpstr>
      <vt:lpstr>Благодарность от бабушек!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1</dc:creator>
  <cp:lastModifiedBy>1</cp:lastModifiedBy>
  <cp:revision>12</cp:revision>
  <dcterms:created xsi:type="dcterms:W3CDTF">2008-08-28T11:25:44Z</dcterms:created>
  <dcterms:modified xsi:type="dcterms:W3CDTF">2008-08-28T12:58:37Z</dcterms:modified>
</cp:coreProperties>
</file>