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78" d="100"/>
          <a:sy n="78" d="100"/>
        </p:scale>
        <p:origin x="-1494" y="-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152AE-F743-4941-888C-D35AB860C7A3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F1178-4F85-4FA6-AF90-4E5EA6786F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6F1178-4F85-4FA6-AF90-4E5EA6786F7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64C37-4827-4766-B906-B3EBFF358836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E0DD-C6AF-42D3-8F78-0C3A3105DD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071546" y="571472"/>
            <a:ext cx="4527008" cy="6054163"/>
            <a:chOff x="285728" y="571472"/>
            <a:chExt cx="3259949" cy="3425403"/>
          </a:xfrm>
        </p:grpSpPr>
        <p:graphicFrame>
          <p:nvGraphicFramePr>
            <p:cNvPr id="13325" name="Object 13"/>
            <p:cNvGraphicFramePr>
              <a:graphicFrameLocks noChangeAspect="1"/>
            </p:cNvGraphicFramePr>
            <p:nvPr/>
          </p:nvGraphicFramePr>
          <p:xfrm>
            <a:off x="1520367" y="1056501"/>
            <a:ext cx="137446" cy="137446"/>
          </p:xfrm>
          <a:graphic>
            <a:graphicData uri="http://schemas.openxmlformats.org/presentationml/2006/ole">
              <p:oleObj spid="_x0000_s13325" name="Формула" r:id="rId4" imgW="228600" imgH="228600" progId="Equation.3">
                <p:embed/>
              </p:oleObj>
            </a:graphicData>
          </a:graphic>
        </p:graphicFrame>
        <p:graphicFrame>
          <p:nvGraphicFramePr>
            <p:cNvPr id="13324" name="Object 12"/>
            <p:cNvGraphicFramePr>
              <a:graphicFrameLocks noChangeAspect="1"/>
            </p:cNvGraphicFramePr>
            <p:nvPr/>
          </p:nvGraphicFramePr>
          <p:xfrm>
            <a:off x="1211707" y="1622369"/>
            <a:ext cx="205773" cy="121257"/>
          </p:xfrm>
          <a:graphic>
            <a:graphicData uri="http://schemas.openxmlformats.org/presentationml/2006/ole">
              <p:oleObj spid="_x0000_s13324" name="Формула" r:id="rId5" imgW="228600" imgH="228600" progId="Equation.3">
                <p:embed/>
              </p:oleObj>
            </a:graphicData>
          </a:graphic>
        </p:graphicFrame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357166" y="571472"/>
              <a:ext cx="1547000" cy="626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Приложение 2.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200" b="1" dirty="0">
                <a:latin typeface="Arial" pitchFamily="34" charset="0"/>
              </a:endParaRP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           </a:t>
              </a:r>
              <a:r>
                <a:rPr kumimoji="0" lang="ru-RU" sz="1200" b="0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Задание с ключом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.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А1  Вычислите: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r>
                <a:rPr kumimoji="0" lang="en-US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/3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7" name="Rectangle 15"/>
            <p:cNvSpPr>
              <a:spLocks noChangeArrowheads="1"/>
            </p:cNvSpPr>
            <p:nvPr/>
          </p:nvSpPr>
          <p:spPr bwMode="auto">
            <a:xfrm>
              <a:off x="337171" y="1218178"/>
              <a:ext cx="2506303" cy="522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е) 1/3             у)  -1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/3 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3                к)  -3 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А2  Найдите значение выражения: (1/36)</a:t>
              </a:r>
              <a:r>
                <a:rPr kumimoji="0" lang="en-US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6</a:t>
              </a: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5</a:t>
              </a:r>
              <a:endPara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я)  -10            у)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     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и)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-25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0,04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328" name="Rectangle 16"/>
            <p:cNvSpPr>
              <a:spLocks noChangeArrowheads="1"/>
            </p:cNvSpPr>
            <p:nvPr/>
          </p:nvSpPr>
          <p:spPr bwMode="auto">
            <a:xfrm>
              <a:off x="285728" y="1541531"/>
              <a:ext cx="3259949" cy="2455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            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А3  Найдите значение выражения: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81 –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27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а)  1              в)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en-US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54  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   к) 7                у)  -1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А4   Решить уравнение: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en-US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 = -6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у)  1/32         б)  -64               в)  1/64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- 12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А5   Вычислить: 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8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4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16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в)  4                у)  1                 а)  8      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0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А6  Решить уравнение: 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lgx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= 4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е)  10000          к)  1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/10000   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у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40          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б)  0,4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А7  Указать область определения функции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y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=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– 3)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б)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x&gt;0           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е)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x&lt;3          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к)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 &gt; - 3 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x&gt;3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А8    Указать область определения функции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y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=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en-US" sz="12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у)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- любое      и)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&gt;0;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≠ 1    а)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&gt;0     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≠ 1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А9  Указать область определения функции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y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=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1/3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+ 5)</a:t>
              </a: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в)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&lt;-5    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&gt; -5           я)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≠ -5            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н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≥ 5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1000108" y="7072330"/>
          <a:ext cx="457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643050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1142984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43116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3143248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2643182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4143380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3643314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5143512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Я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4643446" y="74295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41" grpId="0" build="allAtOnce"/>
      <p:bldP spid="42" grpId="0" build="allAtOnce"/>
      <p:bldP spid="43" grpId="0" build="allAtOnce"/>
      <p:bldP spid="44" grpId="0" build="allAtOnce"/>
      <p:bldP spid="45" grpId="0" build="allAtOnce"/>
      <p:bldP spid="46" grpId="0" build="allAtOnce"/>
      <p:bldP spid="47" grpId="0" build="allAtOnce"/>
      <p:bldP spid="48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6000768" y="1857356"/>
          <a:ext cx="444500" cy="228600"/>
        </p:xfrm>
        <a:graphic>
          <a:graphicData uri="http://schemas.openxmlformats.org/presentationml/2006/ole">
            <p:oleObj spid="_x0000_s16386" name="Формула" r:id="rId3" imgW="444240" imgH="228600" progId="Equation.3">
              <p:embed/>
            </p:oleObj>
          </a:graphicData>
        </a:graphic>
      </p:graphicFrame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5000636" y="5214942"/>
          <a:ext cx="304800" cy="228600"/>
        </p:xfrm>
        <a:graphic>
          <a:graphicData uri="http://schemas.openxmlformats.org/presentationml/2006/ole">
            <p:oleObj spid="_x0000_s16385" name="Формула" r:id="rId4" imgW="304668" imgH="228501" progId="Equation.3">
              <p:embed/>
            </p:oleObj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357166" y="1214415"/>
            <a:ext cx="5818259" cy="5063342"/>
            <a:chOff x="357166" y="2591831"/>
            <a:chExt cx="5818259" cy="888562"/>
          </a:xfrm>
        </p:grpSpPr>
        <p:sp>
          <p:nvSpPr>
            <p:cNvPr id="16387" name="Rectangle 3"/>
            <p:cNvSpPr>
              <a:spLocks noChangeArrowheads="1"/>
            </p:cNvSpPr>
            <p:nvPr/>
          </p:nvSpPr>
          <p:spPr bwMode="auto">
            <a:xfrm>
              <a:off x="357166" y="2591831"/>
              <a:ext cx="5818259" cy="162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Задание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:    Найти соответствия и решить уравнения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200" dirty="0">
                <a:latin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1.Решение уравнений по определению                  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–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(2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– 5) = 1/3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8 – 2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388" name="Rectangle 4"/>
            <p:cNvSpPr>
              <a:spLocks noChangeArrowheads="1"/>
            </p:cNvSpPr>
            <p:nvPr/>
          </p:nvSpPr>
          <p:spPr bwMode="auto">
            <a:xfrm>
              <a:off x="357166" y="2855100"/>
              <a:ext cx="5690019" cy="49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2. Метод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потенциирования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                                   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–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+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= 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200" dirty="0"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3. Метод замены переменной                                  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4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)) = 0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200" dirty="0"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4. Метод логарифмирования                                     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5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+ 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log</a:t>
              </a:r>
              <a:r>
                <a:rPr kumimoji="0" lang="en-US" sz="12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5 = 2,5 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200" dirty="0" smtClean="0"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5.Функционально – графический                               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4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en-US" sz="1400" b="0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lgx</a:t>
              </a:r>
              <a:r>
                <a:rPr kumimoji="0" lang="ru-RU" sz="14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- 1/ </a:t>
              </a:r>
              <a:r>
                <a:rPr kumimoji="0" lang="en-US" sz="1400" b="0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lgx</a:t>
              </a: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=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357166" y="3431783"/>
              <a:ext cx="4752198" cy="48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6.Метод приведения к одному основанию                 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l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og</a:t>
              </a:r>
              <a:r>
                <a:rPr kumimoji="0" lang="ru-RU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= 4 -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357166" y="642912"/>
            <a:ext cx="12653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Приложение 3</a:t>
            </a:r>
            <a:endParaRPr lang="ru-RU" sz="6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57298" y="5357820"/>
            <a:ext cx="6104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метод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16200000" flipH="1">
            <a:off x="2786058" y="2500298"/>
            <a:ext cx="1714512" cy="7143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571744" y="4500560"/>
            <a:ext cx="1428760" cy="857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2964653" y="5036345"/>
            <a:ext cx="1643074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857496" y="5357818"/>
            <a:ext cx="121444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2428868" y="2000232"/>
            <a:ext cx="1500198" cy="8572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2643182" y="2928926"/>
            <a:ext cx="1357322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604" y="357158"/>
            <a:ext cx="6143668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Приложение 4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endParaRPr lang="en-US" sz="1200" b="1" dirty="0"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Задание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 1 вариант: Выбрать и решить уравнения, которые решаются  методом перехода к одному  основанию, по определению, методом потенцирования.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2 вариант: Выбрать и решить уравнения, которые решаются методом замены переменной, функционально – графическим  методом, методом</a:t>
            </a:r>
            <a:r>
              <a:rPr lang="ru-RU" sz="600" dirty="0" smtClean="0"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логарифмирования.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endParaRPr lang="en-US" sz="120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 4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lang="en-US" sz="1200" dirty="0"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 – 3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 1/9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lang="en-US" sz="1200" dirty="0"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1/3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 = 2x – 7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lang="en-US" sz="1200" dirty="0"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lgx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lgx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5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+ 4 = 0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lang="en-US" sz="1200" dirty="0"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7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(x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4x – 7) = 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7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(5 – 3x)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lang="en-US" sz="1200" dirty="0"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667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8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 + 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 + log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 = 11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7562" y="2357422"/>
            <a:ext cx="164307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вариант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357562" y="4214810"/>
            <a:ext cx="164307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ru-RU" dirty="0" smtClean="0"/>
              <a:t>вариант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57562" y="3571868"/>
            <a:ext cx="164307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ru-RU" dirty="0" smtClean="0"/>
              <a:t>вариант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57562" y="2928926"/>
            <a:ext cx="164307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ru-RU" dirty="0" smtClean="0"/>
              <a:t>вариант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357562" y="5500694"/>
            <a:ext cx="164307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вариант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357562" y="4857752"/>
            <a:ext cx="164307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вариант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465</Words>
  <Application>Microsoft Office PowerPoint</Application>
  <PresentationFormat>Экран (4:3)</PresentationFormat>
  <Paragraphs>119</Paragraphs>
  <Slides>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Формула</vt:lpstr>
      <vt:lpstr>Слайд 1</vt:lpstr>
      <vt:lpstr>Слайд 2</vt:lpstr>
      <vt:lpstr>Слайд 3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16</cp:revision>
  <dcterms:created xsi:type="dcterms:W3CDTF">2009-01-27T10:39:49Z</dcterms:created>
  <dcterms:modified xsi:type="dcterms:W3CDTF">2009-01-27T12:06:06Z</dcterms:modified>
</cp:coreProperties>
</file>