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6722B-50D3-416C-AB78-7FCA3126FBAD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F297B-D44C-40A6-9CD0-C9B88B71F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D9E95-9E72-4CDA-985F-DF0F074B6022}" type="datetimeFigureOut">
              <a:rPr lang="ru-RU" smtClean="0"/>
              <a:pPr/>
              <a:t>03.12.2008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CA89D-E2C6-4E2E-AA6F-5FF3C50C3F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28" y="500042"/>
            <a:ext cx="70009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Тема: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И.А.Крылов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и его басни</a:t>
            </a:r>
          </a:p>
          <a:p>
            <a:r>
              <a:rPr lang="ru-RU" sz="2800" i="1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                         </a:t>
            </a:r>
            <a:r>
              <a:rPr lang="ru-RU" sz="28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Урок – встреча</a:t>
            </a:r>
          </a:p>
          <a:p>
            <a:endParaRPr lang="ru-RU" sz="2800" i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  <a:p>
            <a:r>
              <a:rPr lang="ru-RU" sz="28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                       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Люблю, где случай есть,</a:t>
            </a:r>
          </a:p>
          <a:p>
            <a:r>
              <a:rPr lang="ru-RU" sz="2800" i="1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                                пороки пощипать.</a:t>
            </a:r>
          </a:p>
          <a:p>
            <a:r>
              <a:rPr lang="ru-RU" sz="2800" i="1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            </a:t>
            </a:r>
            <a:r>
              <a:rPr lang="ru-RU" sz="28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                 </a:t>
            </a:r>
          </a:p>
          <a:p>
            <a:r>
              <a:rPr lang="ru-RU" sz="2800" i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8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                                        И.А. Крылов </a:t>
            </a:r>
            <a:endParaRPr lang="ru-RU" sz="2800" i="1" dirty="0" smtClean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endParaRPr lang="ru-RU" sz="2800" u="sng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C:\Documents and Settings\123\Рабочий стол\Мои рисунки\pic_resiz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3171825" cy="4286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123\Рабочий стол\Мои рисунки\1510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7425" y="1285860"/>
            <a:ext cx="7143800" cy="44291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123\Рабочий стол\Мои рисунки\2668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85728"/>
            <a:ext cx="4745795" cy="617603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123\Рабочий стол\Мои рисунки\list3_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285860"/>
            <a:ext cx="4762500" cy="41814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123\Рабочий стол\Мои рисунки\1203184272_3b_krylov_kvarte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071546"/>
            <a:ext cx="6667500" cy="45910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85728"/>
            <a:ext cx="750099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Викторина</a:t>
            </a:r>
          </a:p>
          <a:p>
            <a:pPr algn="ctr"/>
            <a:endParaRPr lang="ru-RU" sz="2800" i="1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1.Что такое басня?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2.Что такое мораль?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3.Что такое квартет?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4..Из каких басен взяты эти строки: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а) Да только воз и ныне там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б)Не оставь меня кум милый!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Дай ты мне собраться с силой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И до вешних только дней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Прокорми и обогрей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в)А 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вы,друзья,как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ни садитесь,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Все в музыканты не годитесь</a:t>
            </a:r>
          </a:p>
          <a:p>
            <a:endParaRPr lang="ru-RU" sz="2800" i="1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00042"/>
            <a:ext cx="735811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г)Вертит очками так и сяк: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То к 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темю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их прижмет,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То их 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понюхает,то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их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полижет,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Очки не действуют никак</a:t>
            </a:r>
          </a:p>
          <a:p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д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)У сильного всегда бессильный виноват: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Тому в Истории мы тьму примеров слышим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Но мы Истории не пишем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е)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Голубушка!Как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хороша!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Ну что за шейка, что за глазки!</a:t>
            </a:r>
          </a:p>
          <a:p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Рассказывать,так,право,сказки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!</a:t>
            </a:r>
          </a:p>
          <a:p>
            <a:endParaRPr lang="ru-RU" sz="2800" i="1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428604"/>
            <a:ext cx="707236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ж)Он 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порча,он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чума,он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язва здешних мест!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(А Васька слушает да ест)</a:t>
            </a:r>
          </a:p>
          <a:p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з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)Вот то-то мне и духу придает,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Что я совсем без драки,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Могу попасть в большие забияки</a:t>
            </a:r>
          </a:p>
          <a:p>
            <a:r>
              <a:rPr lang="ru-RU" sz="2800" i="1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5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.Каждый герой басни олицетворяет собой определенные качества. Какие качества олицетворяют: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Волк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Ягненок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Лиса</a:t>
            </a:r>
          </a:p>
          <a:p>
            <a:r>
              <a:rPr lang="ru-RU" sz="2800" i="1" dirty="0" err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Осёл</a:t>
            </a:r>
            <a:endParaRPr lang="ru-RU" sz="2800" i="1" dirty="0" smtClean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Медведь</a:t>
            </a:r>
            <a:endParaRPr lang="ru-RU" sz="2800" i="1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0723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Заяц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Ворона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6.Многие басни содержат выражения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, ставшие </a:t>
            </a:r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пословицами и поговорками.</a:t>
            </a:r>
          </a:p>
          <a:p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Назовите их.</a:t>
            </a:r>
            <a:endParaRPr lang="ru-RU" sz="2800" i="1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123\Рабочий стол\Мои рисунки\кулисы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00164" y="-214338"/>
            <a:ext cx="11601451" cy="83058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43042" y="3571876"/>
            <a:ext cx="5572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Мы приглашаем вас в театр…</a:t>
            </a:r>
            <a:endParaRPr lang="ru-RU" sz="2800" i="1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123\Рабочий стол\Мои рисунки\1203184272_3b_krylov_kvarte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642918"/>
            <a:ext cx="6667500" cy="45910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85984" y="5429264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«Квартет»</a:t>
            </a:r>
            <a:endParaRPr lang="ru-RU" sz="2800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123\Рабочий стол\Мои рисунки\list3_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785794"/>
            <a:ext cx="4762500" cy="418147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28860" y="5357826"/>
            <a:ext cx="4286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«Демьянова уха»</a:t>
            </a:r>
            <a:endParaRPr lang="ru-RU" sz="2800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123\Рабочий стол\Мои рисунки\0827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85728"/>
            <a:ext cx="3929090" cy="611194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123\Рабочий стол\Мои рисунки\fox04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642918"/>
            <a:ext cx="4302711" cy="542928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123\Рабочий стол\Мои рисунки\121927087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500042"/>
            <a:ext cx="4137875" cy="564360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123\Рабочий стол\Мои рисунки\krilov_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571480"/>
            <a:ext cx="4267200" cy="5715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123\Рабочий стол\Мои рисунки\2375da8f699b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57166"/>
            <a:ext cx="4431348" cy="584937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215</Words>
  <Application>Microsoft Office PowerPoint</Application>
  <PresentationFormat>Экран (4:3)</PresentationFormat>
  <Paragraphs>48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ALGO</dc:creator>
  <cp:lastModifiedBy>ALGO</cp:lastModifiedBy>
  <cp:revision>9</cp:revision>
  <dcterms:created xsi:type="dcterms:W3CDTF">2008-10-28T17:48:50Z</dcterms:created>
  <dcterms:modified xsi:type="dcterms:W3CDTF">2008-12-03T10:56:06Z</dcterms:modified>
</cp:coreProperties>
</file>