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5" r:id="rId3"/>
    <p:sldId id="276" r:id="rId4"/>
    <p:sldId id="259" r:id="rId5"/>
    <p:sldId id="260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7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27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685" autoAdjust="0"/>
    <p:restoredTop sz="94677" autoAdjust="0"/>
  </p:normalViewPr>
  <p:slideViewPr>
    <p:cSldViewPr>
      <p:cViewPr varScale="1">
        <p:scale>
          <a:sx n="78" d="100"/>
          <a:sy n="78" d="100"/>
        </p:scale>
        <p:origin x="-135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7C08-7489-47CD-863E-E4DFAD817EA8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9BDD4A0-2C58-4998-93CC-5CCD908BE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7C08-7489-47CD-863E-E4DFAD817EA8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D4A0-2C58-4998-93CC-5CCD908BE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7C08-7489-47CD-863E-E4DFAD817EA8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D4A0-2C58-4998-93CC-5CCD908BE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7C08-7489-47CD-863E-E4DFAD817EA8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9BDD4A0-2C58-4998-93CC-5CCD908BE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7C08-7489-47CD-863E-E4DFAD817EA8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D4A0-2C58-4998-93CC-5CCD908BE5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7C08-7489-47CD-863E-E4DFAD817EA8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D4A0-2C58-4998-93CC-5CCD908BE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7C08-7489-47CD-863E-E4DFAD817EA8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9BDD4A0-2C58-4998-93CC-5CCD908BE5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7C08-7489-47CD-863E-E4DFAD817EA8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D4A0-2C58-4998-93CC-5CCD908BE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7C08-7489-47CD-863E-E4DFAD817EA8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D4A0-2C58-4998-93CC-5CCD908BE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7C08-7489-47CD-863E-E4DFAD817EA8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D4A0-2C58-4998-93CC-5CCD908BE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7C08-7489-47CD-863E-E4DFAD817EA8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D4A0-2C58-4998-93CC-5CCD908BE5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237C08-7489-47CD-863E-E4DFAD817EA8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BDD4A0-2C58-4998-93CC-5CCD908BE5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galspace.spb.ru/index46.file/obl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0"/>
            <a:ext cx="6215106" cy="157163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99"/>
                </a:solidFill>
              </a:rPr>
              <a:t>	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Компания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«Кольца Сатурна» 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	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представляет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714752"/>
            <a:ext cx="6896364" cy="235267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1538" y="2000240"/>
            <a:ext cx="7767662" cy="1214446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1673" y="1857364"/>
            <a:ext cx="82923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Увлекательное путешествие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 планетам гигантам  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5357818" cy="564357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000" dirty="0" smtClean="0"/>
              <a:t>     Автоматический космический </a:t>
            </a:r>
          </a:p>
          <a:p>
            <a:pPr lvl="0">
              <a:buNone/>
            </a:pPr>
            <a:r>
              <a:rPr lang="ru-RU" sz="2000" dirty="0" smtClean="0"/>
              <a:t>     аппарат Кассини который обращался вокруг Сатурна, передал изображения, северного полушария планеты. </a:t>
            </a:r>
          </a:p>
          <a:p>
            <a:pPr lvl="0">
              <a:buNone/>
            </a:pPr>
            <a:r>
              <a:rPr lang="ru-RU" sz="2000" dirty="0" smtClean="0"/>
              <a:t>     С 2004 года, когда Кассини </a:t>
            </a:r>
          </a:p>
          <a:p>
            <a:pPr lvl="0">
              <a:buNone/>
            </a:pPr>
            <a:r>
              <a:rPr lang="ru-RU" sz="2000" dirty="0" smtClean="0"/>
              <a:t>     подлетел к ней, произошли заметные изменения, и теперь сев.полушарие окрашено в необычные цвета. </a:t>
            </a:r>
          </a:p>
          <a:p>
            <a:pPr lvl="0">
              <a:buNone/>
            </a:pPr>
            <a:r>
              <a:rPr lang="ru-RU" sz="2000" dirty="0" smtClean="0"/>
              <a:t>     Причины этого пока непонятны.</a:t>
            </a:r>
          </a:p>
          <a:p>
            <a:pPr lvl="0">
              <a:buNone/>
            </a:pPr>
            <a:r>
              <a:rPr lang="ru-RU" sz="2000" dirty="0" smtClean="0"/>
              <a:t>     Хотя пока неизвестно, почему</a:t>
            </a:r>
          </a:p>
          <a:p>
            <a:pPr lvl="0">
              <a:buNone/>
            </a:pPr>
            <a:r>
              <a:rPr lang="ru-RU" sz="2000" dirty="0" smtClean="0"/>
              <a:t>     возникла окраска Сатурна, предполагается, что недавнее изменение цветов связано со </a:t>
            </a:r>
          </a:p>
          <a:p>
            <a:pPr lvl="0">
              <a:buNone/>
            </a:pPr>
            <a:r>
              <a:rPr lang="ru-RU" sz="2000" dirty="0" smtClean="0"/>
              <a:t>     сменой времён года. </a:t>
            </a:r>
          </a:p>
          <a:p>
            <a:endParaRPr lang="ru-RU" sz="2400" dirty="0"/>
          </a:p>
        </p:txBody>
      </p:sp>
      <p:pic>
        <p:nvPicPr>
          <p:cNvPr id="8194" name="Picture 2" descr="180px-Hexagon_cassini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785926"/>
            <a:ext cx="3774460" cy="385632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14282" y="214290"/>
            <a:ext cx="8769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Изменения на Сатурне 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285752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  Уран, седьмая от солнца большая планета Солнечной системы, относится к планетам-гигантам. Вращение Урана обладает рядом отличительных особенностей: ось вращения почти перпендикулярна (98°)</a:t>
            </a:r>
          </a:p>
          <a:p>
            <a:pPr>
              <a:buNone/>
            </a:pPr>
            <a:r>
              <a:rPr lang="ru-RU" sz="1600" dirty="0" smtClean="0"/>
              <a:t>      к плоскости орбиты, а направление вращения противоположно направлению обращения вокруг Солнца, то есть обратное.</a:t>
            </a:r>
            <a:endParaRPr lang="ru-RU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6926" y="1571612"/>
            <a:ext cx="4574164" cy="464347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57158" y="142852"/>
            <a:ext cx="8560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Уран, седьмая планета от Солнца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326706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    Уран, первая ланета, обнаруженная в новой истории, была открыта случайно.</a:t>
            </a:r>
          </a:p>
          <a:p>
            <a:pPr>
              <a:buNone/>
            </a:pPr>
            <a:r>
              <a:rPr lang="ru-RU" sz="2200" dirty="0" smtClean="0"/>
              <a:t>    Оказывается, Уран наблюдали раньше, но как звезду: самая ранняя запись о ней была сделана в 1690 году.</a:t>
            </a:r>
          </a:p>
          <a:p>
            <a:endParaRPr lang="ru-RU" sz="31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57166"/>
            <a:ext cx="88582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Уран , найденный случайно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500174"/>
            <a:ext cx="3057530" cy="229314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357562"/>
            <a:ext cx="2485561" cy="26072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1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1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1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3338506" cy="443707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Уран имеет систему планетных колец, состоящую из девяти угольно-черных "паутинок". </a:t>
            </a:r>
          </a:p>
          <a:p>
            <a:pPr>
              <a:buNone/>
            </a:pPr>
            <a:r>
              <a:rPr lang="ru-RU" dirty="0" smtClean="0"/>
              <a:t>    Частицы, из которых образованы кольца, достигают в размерах нескольких метров и отражают в среднем около 3% падающего на них света.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714488"/>
            <a:ext cx="4214852" cy="421485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571604" y="285728"/>
            <a:ext cx="4907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Кольца Урана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286124"/>
            <a:ext cx="2357422" cy="235742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285720" y="2071678"/>
            <a:ext cx="35004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Подобно типичной газовой планете, Нептун славен большими бурями и вихрями, быстрыми ветрами, дующими на ограниченных полосах, параллельным экватору. На Нептуне самые быстрые в Солнечной системе ветры, они разгоняются до 650 м/с. Ветры дуют на Нептуне в западном направлении, против вращения планеты.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571612"/>
            <a:ext cx="2214578" cy="205892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428596" y="214290"/>
            <a:ext cx="74295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Нептун - восьмая планета от Солнца и четвертая по размеру среди планет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3529037" cy="271464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143372" y="1428736"/>
            <a:ext cx="5000628" cy="3643338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4500" dirty="0" smtClean="0"/>
              <a:t>    1.Верхняя атмосфера, </a:t>
            </a:r>
          </a:p>
          <a:p>
            <a:pPr>
              <a:buNone/>
            </a:pPr>
            <a:r>
              <a:rPr lang="ru-RU" sz="4500" dirty="0" smtClean="0"/>
              <a:t>    верхние облака.</a:t>
            </a:r>
            <a:br>
              <a:rPr lang="ru-RU" sz="4500" dirty="0" smtClean="0"/>
            </a:br>
            <a:r>
              <a:rPr lang="ru-RU" sz="4500" dirty="0" smtClean="0"/>
              <a:t>2. Атмосфера состоящая из водорода, гелия и метана.</a:t>
            </a:r>
            <a:br>
              <a:rPr lang="ru-RU" sz="4500" dirty="0" smtClean="0"/>
            </a:br>
            <a:r>
              <a:rPr lang="ru-RU" sz="4500" dirty="0" smtClean="0"/>
              <a:t>3. Мантия состоящая из воды, аммиака и метанового льда.</a:t>
            </a:r>
            <a:br>
              <a:rPr lang="ru-RU" sz="4500" dirty="0" smtClean="0"/>
            </a:br>
            <a:r>
              <a:rPr lang="ru-RU" sz="4500" dirty="0" smtClean="0"/>
              <a:t>4. Каменно-ледянное ядро.</a:t>
            </a:r>
            <a:endParaRPr lang="ru-RU" sz="4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142852"/>
            <a:ext cx="62934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Внутреннее строение нептуна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686800" cy="382905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           	 Презентацию подготовили: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            	</a:t>
            </a:r>
            <a:r>
              <a:rPr lang="ru-RU" sz="1600" dirty="0" smtClean="0"/>
              <a:t>дизайнер и главный редактор: Нагаева Катя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		подборка информации: Хоменко таня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		главный за оформление: Старцева Оля и Демидова Надя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		при </a:t>
            </a:r>
            <a:r>
              <a:rPr lang="ru-RU" sz="1600" dirty="0" smtClean="0"/>
              <a:t>поддержке </a:t>
            </a:r>
            <a:r>
              <a:rPr lang="ru-RU" sz="1600" dirty="0" smtClean="0"/>
              <a:t>рекламной компании</a:t>
            </a:r>
            <a:br>
              <a:rPr lang="ru-RU" sz="1600" dirty="0" smtClean="0"/>
            </a:br>
            <a:r>
              <a:rPr lang="ru-RU" sz="1600" dirty="0" smtClean="0"/>
              <a:t>		ооо «Кольца сатурна»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                           всё!</a:t>
            </a:r>
            <a:br>
              <a:rPr lang="ru-RU" sz="1600" dirty="0" smtClean="0"/>
            </a:br>
            <a:endParaRPr lang="ru-RU" sz="2000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2786050" y="5572140"/>
            <a:ext cx="571504" cy="571480"/>
          </a:xfrm>
          <a:prstGeom prst="smileyFace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lt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4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14282" y="1316037"/>
            <a:ext cx="4357718" cy="532767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Полноценный семейный отдых</a:t>
            </a:r>
          </a:p>
          <a:p>
            <a:r>
              <a:rPr lang="ru-RU" dirty="0" smtClean="0"/>
              <a:t>Новые знания и открытия</a:t>
            </a:r>
          </a:p>
          <a:p>
            <a:r>
              <a:rPr lang="ru-RU" dirty="0" smtClean="0"/>
              <a:t>Проезд </a:t>
            </a:r>
            <a:r>
              <a:rPr lang="ru-RU" dirty="0" smtClean="0"/>
              <a:t>в такси</a:t>
            </a:r>
          </a:p>
          <a:p>
            <a:r>
              <a:rPr lang="ru-RU" dirty="0" smtClean="0"/>
              <a:t>Космическая еда</a:t>
            </a:r>
          </a:p>
          <a:p>
            <a:r>
              <a:rPr lang="ru-RU" dirty="0" smtClean="0"/>
              <a:t>Море положительных </a:t>
            </a:r>
            <a:r>
              <a:rPr lang="ru-RU" dirty="0" smtClean="0"/>
              <a:t>эмоций</a:t>
            </a:r>
          </a:p>
          <a:p>
            <a:r>
              <a:rPr lang="ru-RU" dirty="0" smtClean="0"/>
              <a:t>Незабываемые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впечатления</a:t>
            </a:r>
          </a:p>
          <a:p>
            <a:r>
              <a:rPr lang="ru-RU" dirty="0" smtClean="0"/>
              <a:t>Новые знакомства</a:t>
            </a:r>
          </a:p>
          <a:p>
            <a:r>
              <a:rPr lang="ru-RU" dirty="0" smtClean="0"/>
              <a:t>Специально для девушек: удобные столики для макияжа</a:t>
            </a:r>
          </a:p>
          <a:p>
            <a:pPr>
              <a:buNone/>
            </a:pPr>
            <a:r>
              <a:rPr lang="ru-RU" sz="1100" dirty="0" smtClean="0"/>
              <a:t>         </a:t>
            </a:r>
          </a:p>
          <a:p>
            <a:pPr>
              <a:buNone/>
            </a:pPr>
            <a:r>
              <a:rPr lang="ru-RU" sz="1100" dirty="0" smtClean="0"/>
              <a:t>         Внимание, акция: приведи друга и получи второй билет бесплатно!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432754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      Посадка </a:t>
            </a:r>
            <a:r>
              <a:rPr lang="ru-RU" sz="2000" dirty="0" smtClean="0"/>
              <a:t>на остановке      </a:t>
            </a:r>
            <a:r>
              <a:rPr lang="ru-RU" sz="2000" dirty="0" smtClean="0"/>
              <a:t>      	</a:t>
            </a:r>
            <a:r>
              <a:rPr lang="ru-RU" b="1" dirty="0" smtClean="0"/>
              <a:t>«</a:t>
            </a:r>
            <a:r>
              <a:rPr lang="ru-RU" b="1" dirty="0" smtClean="0"/>
              <a:t>Земля»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     Первая </a:t>
            </a:r>
            <a:r>
              <a:rPr lang="ru-RU" sz="2000" dirty="0" smtClean="0"/>
              <a:t>остановка </a:t>
            </a:r>
          </a:p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 smtClean="0"/>
              <a:t>	«</a:t>
            </a:r>
            <a:r>
              <a:rPr lang="ru-RU" b="1" dirty="0" smtClean="0"/>
              <a:t>Юпитер»</a:t>
            </a:r>
          </a:p>
          <a:p>
            <a:pPr>
              <a:buNone/>
            </a:pPr>
            <a:r>
              <a:rPr lang="ru-RU" sz="2000" dirty="0" smtClean="0"/>
              <a:t>           Пересадка </a:t>
            </a:r>
            <a:r>
              <a:rPr lang="ru-RU" sz="2000" dirty="0" smtClean="0"/>
              <a:t>на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	</a:t>
            </a:r>
            <a:r>
              <a:rPr lang="ru-RU" b="1" dirty="0" smtClean="0"/>
              <a:t>«</a:t>
            </a:r>
            <a:r>
              <a:rPr lang="ru-RU" b="1" dirty="0" smtClean="0"/>
              <a:t>Сатурне»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     Третья </a:t>
            </a:r>
            <a:r>
              <a:rPr lang="ru-RU" sz="2000" dirty="0" smtClean="0"/>
              <a:t>остановка-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	</a:t>
            </a:r>
            <a:r>
              <a:rPr lang="ru-RU" b="1" dirty="0" smtClean="0"/>
              <a:t>«</a:t>
            </a:r>
            <a:r>
              <a:rPr lang="ru-RU" b="1" dirty="0" smtClean="0"/>
              <a:t>Уран»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     </a:t>
            </a:r>
            <a:r>
              <a:rPr lang="ru-RU" sz="2000" dirty="0" smtClean="0"/>
              <a:t>Четвертая</a:t>
            </a:r>
            <a:r>
              <a:rPr lang="ru-RU" dirty="0" smtClean="0"/>
              <a:t>-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	</a:t>
            </a:r>
            <a:r>
              <a:rPr lang="ru-RU" b="1" dirty="0" smtClean="0"/>
              <a:t>«</a:t>
            </a:r>
            <a:r>
              <a:rPr lang="ru-RU" b="1" dirty="0" smtClean="0"/>
              <a:t>Нептун»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     </a:t>
            </a:r>
            <a:r>
              <a:rPr lang="ru-RU" sz="2000" dirty="0" smtClean="0"/>
              <a:t>Возвращение </a:t>
            </a:r>
            <a:r>
              <a:rPr lang="ru-RU" sz="2000" dirty="0" smtClean="0"/>
              <a:t>на      </a:t>
            </a:r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dirty="0" smtClean="0"/>
              <a:t>	</a:t>
            </a:r>
            <a:r>
              <a:rPr lang="ru-RU" b="1" dirty="0" smtClean="0"/>
              <a:t>«</a:t>
            </a:r>
            <a:r>
              <a:rPr lang="ru-RU" b="1" dirty="0" smtClean="0"/>
              <a:t>Землю</a:t>
            </a:r>
            <a:r>
              <a:rPr lang="ru-RU" b="1" dirty="0" smtClean="0"/>
              <a:t>».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Улыбающееся лицо 6"/>
          <p:cNvSpPr/>
          <p:nvPr/>
        </p:nvSpPr>
        <p:spPr>
          <a:xfrm>
            <a:off x="1928794" y="5500702"/>
            <a:ext cx="357190" cy="357190"/>
          </a:xfrm>
          <a:prstGeom prst="smileyFac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ru-RU" b="1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285728"/>
            <a:ext cx="38576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Путешествие по планетам гигантам-это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14942" y="285728"/>
            <a:ext cx="29123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Наш маршрут: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2866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	</a:t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</a:t>
            </a:r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сейчас,  для большего </a:t>
            </a:r>
            <a:b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представления </a:t>
            </a:r>
            <a:b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об этом путешествии </a:t>
            </a:r>
            <a:b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вы можете посмотреть </a:t>
            </a:r>
            <a:b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небольшую презентацию</a:t>
            </a:r>
            <a:b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на тему </a:t>
            </a:r>
            <a:r>
              <a:rPr lang="ru-RU" sz="49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«планеты гиганты»</a:t>
            </a:r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!!!</a:t>
            </a:r>
            <a:b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</a:t>
            </a:r>
            <a:r>
              <a:rPr lang="ru-RU" sz="13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ООО «КОЛЬЦА САТУРНА» ; </a:t>
            </a:r>
            <a:r>
              <a:rPr lang="ru-RU" sz="1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ПРАВА ЗАЩИЩЕНЫ.</a:t>
            </a:r>
            <a:endParaRPr lang="ru-RU" sz="10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8258172" cy="766762"/>
          </a:xfrm>
          <a:effectLst/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Планеты гиганты в основном</a:t>
            </a:r>
            <a:b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состоят из водорода и гелия.</a:t>
            </a:r>
            <a:endParaRPr lang="ru-RU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85926"/>
            <a:ext cx="4429156" cy="435885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3857628"/>
            <a:ext cx="5686436" cy="2268535"/>
          </a:xfrm>
        </p:spPr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6286544" cy="45720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Прямоугольник 7"/>
          <p:cNvSpPr/>
          <p:nvPr/>
        </p:nvSpPr>
        <p:spPr>
          <a:xfrm>
            <a:off x="1071538" y="0"/>
            <a:ext cx="6698822" cy="16722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Планеты гиганты расположены</a:t>
            </a:r>
            <a:br>
              <a:rPr lang="ru-RU" sz="4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гораздо дальше от Солнца и </a:t>
            </a:r>
            <a:br>
              <a:rPr lang="ru-RU" sz="4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медленнее движутся по орбитам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6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357298"/>
            <a:ext cx="4043362" cy="5000660"/>
          </a:xfrm>
        </p:spPr>
        <p:txBody>
          <a:bodyPr/>
          <a:lstStyle/>
          <a:p>
            <a:r>
              <a:rPr lang="ru-RU" dirty="0" smtClean="0"/>
              <a:t>   </a:t>
            </a:r>
            <a:r>
              <a:rPr lang="ru-RU" sz="2800" dirty="0" smtClean="0"/>
              <a:t> Юпитер, тысячи лет назад названный в честь царя римских богов, господствует и среди девяти планет нашей Солнечной системы, соперничая с Солнцем в своем великолепии. </a:t>
            </a:r>
            <a:endParaRPr lang="ru-RU" sz="2800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14488"/>
            <a:ext cx="3257235" cy="284103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357158" y="428604"/>
            <a:ext cx="85296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Первая планета- это Юпитер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500174"/>
            <a:ext cx="3008313" cy="42862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Юпитер состоит преимущественно из водорода и гелия. </a:t>
            </a:r>
          </a:p>
          <a:p>
            <a:r>
              <a:rPr lang="ru-RU" sz="2400" dirty="0" smtClean="0"/>
              <a:t>  Скорее всего, в центре планеты имеется каменное ядро из более тяжёлых элементов под высоким давлением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786578" y="3071810"/>
            <a:ext cx="2128822" cy="2338390"/>
          </a:xfrm>
        </p:spPr>
        <p:txBody>
          <a:bodyPr/>
          <a:lstStyle/>
          <a:p>
            <a:pPr algn="ctr">
              <a:spcAft>
                <a:spcPts val="0"/>
              </a:spcAft>
            </a:pPr>
            <a:endParaRPr lang="ru-RU" sz="540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122" name="Picture 2" descr="Строение Юпитера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929058" y="1357298"/>
            <a:ext cx="4416138" cy="397515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642910" y="285728"/>
            <a:ext cx="64710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Times New Roman"/>
              </a:rPr>
              <a:t>Строение Юпитера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714488"/>
            <a:ext cx="2400284" cy="201452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767134" cy="4525963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В античной мифологии Сатурн был божественным отцом Юпитера. Сатурн был богом Времени и судьбы.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42852"/>
            <a:ext cx="778671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Следующая планета -  Сатурн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071810"/>
            <a:ext cx="2611456" cy="244766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410076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/>
              <a:t>     Кольца Сатурна – </a:t>
            </a:r>
          </a:p>
          <a:p>
            <a:pPr>
              <a:buNone/>
            </a:pPr>
            <a:r>
              <a:rPr lang="ru-RU" sz="2400" dirty="0" smtClean="0"/>
              <a:t>     Это самое величественное</a:t>
            </a:r>
          </a:p>
          <a:p>
            <a:pPr>
              <a:buNone/>
            </a:pPr>
            <a:r>
              <a:rPr lang="ru-RU" sz="2400" dirty="0" smtClean="0"/>
              <a:t>     явление  в Солнечной системе.</a:t>
            </a:r>
          </a:p>
          <a:p>
            <a:pPr>
              <a:buNone/>
            </a:pPr>
            <a:r>
              <a:rPr lang="ru-RU" sz="2400" dirty="0" smtClean="0"/>
              <a:t>     Кольца состоят из     множества мелких и твердых частиц размером от песчинки до фрагментов порядка нескольких метров, которые вращаются вокруг планеты с одинаковой скоростью –</a:t>
            </a:r>
          </a:p>
          <a:p>
            <a:pPr>
              <a:buNone/>
            </a:pPr>
            <a:r>
              <a:rPr lang="ru-RU" sz="2400" dirty="0" smtClean="0"/>
              <a:t>     около 10 км/с.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000240"/>
            <a:ext cx="3929090" cy="371477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285852" y="214290"/>
            <a:ext cx="5743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Кольца Сатурна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485</TotalTime>
  <Words>453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 Компания «Кольца Сатурна»                    представляет: </vt:lpstr>
      <vt:lpstr>Слайд 2</vt:lpstr>
      <vt:lpstr>                                        И сейчас,  для большего    представления    об этом путешествии    вы можете посмотреть    небольшую презентацию   на тему «планеты гиганты»!!!                   ООО «КОЛЬЦА САТУРНА» ; ВСЕ ПРАВА ЗАЩИЩЕНЫ.</vt:lpstr>
      <vt:lpstr>       Планеты гиганты в основном        состоят из водорода и гелия.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               Презентацию подготовили:                дизайнер и главный редактор: Нагаева Катя        подборка информации: Хоменко таня       главный за оформление: Старцева Оля и Демидова Надя       при поддержке рекламной компании   ооо «Кольца сатурна»                                              всё!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Компания «Кольца Сатурна» представляет:</dc:title>
  <dc:creator>Боб</dc:creator>
  <cp:lastModifiedBy>Боб</cp:lastModifiedBy>
  <cp:revision>56</cp:revision>
  <dcterms:created xsi:type="dcterms:W3CDTF">2009-01-22T03:32:14Z</dcterms:created>
  <dcterms:modified xsi:type="dcterms:W3CDTF">2009-01-23T15:36:02Z</dcterms:modified>
</cp:coreProperties>
</file>