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0" r:id="rId3"/>
    <p:sldId id="268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BE94ED-72C0-474C-8CA6-A883CCBD34BB}" type="datetimeFigureOut">
              <a:rPr lang="ru-RU"/>
              <a:pPr>
                <a:defRPr/>
              </a:pPr>
              <a:t>13.01.2009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33614E-8945-482D-8B27-D341D48EF2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5AFE2-C78F-4E5D-A026-C46533F8F57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E7233A-8271-4E9A-BD1F-B8141F524A0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BCF68-E28B-4892-B455-76025E7BEF50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A0ACD8-0C64-47A6-ADB2-A51F84F1639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33614E-8945-482D-8B27-D341D48EF27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182B6F-131D-4050-B09B-22157F63458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AB94F1-F0C1-4AA3-A279-248FD410CAD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7B7CCE-1600-407C-9F32-95D2720C448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6537FC-510E-4C9F-8B77-97D01BEB9E3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C36B77-2F83-47E2-8556-6B03A492BBC9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C06788-B3CD-4C20-81A0-69A323F15F2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EDDE04A-A71B-49C9-966A-7B6572919D3A}" type="datetimeFigureOut">
              <a:rPr lang="ru-RU"/>
              <a:pPr>
                <a:defRPr/>
              </a:pPr>
              <a:t>13.01.2009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4C99303-7A68-49C0-A944-661AC4EE9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F3F91-8F6B-46BB-A2CD-3E1DB4E34DFD}" type="datetimeFigureOut">
              <a:rPr lang="ru-RU"/>
              <a:pPr>
                <a:defRPr/>
              </a:pPr>
              <a:t>13.01.2009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0884C-9922-45C2-8383-D1AAD491B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9D650-19A4-4D2E-AC17-6E6C866F3768}" type="datetimeFigureOut">
              <a:rPr lang="ru-RU"/>
              <a:pPr>
                <a:defRPr/>
              </a:pPr>
              <a:t>13.01.2009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BA78B-A97B-478B-8081-221518433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9FCB9-C29F-49A9-991F-2E7BF42ADBA0}" type="datetimeFigureOut">
              <a:rPr lang="ru-RU"/>
              <a:pPr>
                <a:defRPr/>
              </a:pPr>
              <a:t>13.01.2009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BE6D9-C5AB-4056-9652-1A63C50D7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D9B43C-2811-4DE5-8F22-6A7629E4C7E4}" type="datetimeFigureOut">
              <a:rPr lang="ru-RU"/>
              <a:pPr>
                <a:defRPr/>
              </a:pPr>
              <a:t>13.01.2009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FC5E20-92C8-476F-BB66-23CB6A9CC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447DA5-2456-4A4E-859E-159C11161F35}" type="datetimeFigureOut">
              <a:rPr lang="ru-RU"/>
              <a:pPr>
                <a:defRPr/>
              </a:pPr>
              <a:t>13.01.2009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67D862-9F9D-4069-871B-899DDCEAD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46722E-043F-4546-B47E-E91CFC4A68E0}" type="datetimeFigureOut">
              <a:rPr lang="ru-RU"/>
              <a:pPr>
                <a:defRPr/>
              </a:pPr>
              <a:t>13.01.2009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31429F-A608-41B3-A74B-D2877D052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2F4341-0B6E-40DA-96D4-5C1C76A4C082}" type="datetimeFigureOut">
              <a:rPr lang="ru-RU"/>
              <a:pPr>
                <a:defRPr/>
              </a:pPr>
              <a:t>13.01.2009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058353-E706-4DDA-9214-BE341CF1B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4022-39FB-4EC7-80F1-0F040B809E26}" type="datetimeFigureOut">
              <a:rPr lang="ru-RU"/>
              <a:pPr>
                <a:defRPr/>
              </a:pPr>
              <a:t>13.01.2009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47202-C5F8-42ED-8C1F-28A687554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5521D8-FECD-4238-B15F-BD73753F230E}" type="datetimeFigureOut">
              <a:rPr lang="ru-RU"/>
              <a:pPr>
                <a:defRPr/>
              </a:pPr>
              <a:t>13.01.2009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720185-2E25-4794-9612-830F1E785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6F4F15A-8C8F-4BB7-9E80-8A49890E997E}" type="datetimeFigureOut">
              <a:rPr lang="ru-RU"/>
              <a:pPr>
                <a:defRPr/>
              </a:pPr>
              <a:t>13.01.2009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852A6E5-0015-4EDC-952E-096AAF86B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2D9A42E-A126-491D-95F1-7D2FAE623509}" type="datetimeFigureOut">
              <a:rPr lang="ru-RU"/>
              <a:pPr>
                <a:defRPr/>
              </a:pPr>
              <a:t>13.01.2009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CA83536-ADC7-4D31-BE3D-B0F3A6557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3" r:id="rId2"/>
    <p:sldLayoutId id="2147483828" r:id="rId3"/>
    <p:sldLayoutId id="2147483829" r:id="rId4"/>
    <p:sldLayoutId id="2147483830" r:id="rId5"/>
    <p:sldLayoutId id="2147483831" r:id="rId6"/>
    <p:sldLayoutId id="2147483824" r:id="rId7"/>
    <p:sldLayoutId id="2147483832" r:id="rId8"/>
    <p:sldLayoutId id="2147483833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4"/>
          <p:cNvSpPr>
            <a:spLocks noGrp="1"/>
          </p:cNvSpPr>
          <p:nvPr>
            <p:ph idx="1"/>
          </p:nvPr>
        </p:nvSpPr>
        <p:spPr>
          <a:xfrm>
            <a:off x="0" y="857250"/>
            <a:ext cx="8686800" cy="5149850"/>
          </a:xfrm>
        </p:spPr>
        <p:txBody>
          <a:bodyPr/>
          <a:lstStyle/>
          <a:p>
            <a:r>
              <a:rPr lang="ru-RU" smtClean="0"/>
              <a:t>Атомные электростанции</a:t>
            </a:r>
          </a:p>
          <a:p>
            <a:r>
              <a:rPr lang="ru-RU" smtClean="0"/>
              <a:t>Гидроэлектростанции</a:t>
            </a:r>
          </a:p>
          <a:p>
            <a:r>
              <a:rPr lang="ru-RU" smtClean="0"/>
              <a:t>Тепловые электростанции</a:t>
            </a:r>
          </a:p>
          <a:p>
            <a:pPr>
              <a:buFont typeface="Wingdings 3" pitchFamily="18" charset="2"/>
              <a:buNone/>
            </a:pPr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Традиционная энергетика</a:t>
            </a:r>
            <a:endParaRPr lang="ru-RU" dirty="0"/>
          </a:p>
        </p:txBody>
      </p:sp>
      <p:pic>
        <p:nvPicPr>
          <p:cNvPr id="9220" name="Picture 5" descr="C:\Users\Андрей\Pictures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929063"/>
            <a:ext cx="40005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C:\Users\Андрей\Pictures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8572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C:\Users\Андрей\Pictures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2500313"/>
            <a:ext cx="396875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792662"/>
          </a:xfrm>
        </p:spPr>
        <p:txBody>
          <a:bodyPr/>
          <a:lstStyle/>
          <a:p>
            <a:r>
              <a:rPr lang="ru-RU" smtClean="0"/>
              <a:t>Среднегодовая скорость ветра: 5-10 м/с (зимой до 15 м/с)</a:t>
            </a:r>
          </a:p>
          <a:p>
            <a:r>
              <a:rPr lang="ru-RU" smtClean="0"/>
              <a:t>Протяженность полярного дня: 62 дня</a:t>
            </a:r>
          </a:p>
          <a:p>
            <a:r>
              <a:rPr lang="ru-RU" smtClean="0"/>
              <a:t>Число «солнечных» часов в году: около 1100 часов (примерно 45 дней)</a:t>
            </a:r>
          </a:p>
          <a:p>
            <a:r>
              <a:rPr lang="ru-RU" smtClean="0"/>
              <a:t>Количество рек – 21.000</a:t>
            </a:r>
          </a:p>
          <a:p>
            <a:r>
              <a:rPr lang="ru-RU" smtClean="0"/>
              <a:t>Протяженность рек – 60.000 км</a:t>
            </a:r>
          </a:p>
          <a:p>
            <a:r>
              <a:rPr lang="ru-RU" smtClean="0"/>
              <a:t>Высота уровня прилива Баренцева моря: от 3 до 7 м</a:t>
            </a:r>
          </a:p>
          <a:p>
            <a:r>
              <a:rPr lang="ru-RU" smtClean="0"/>
              <a:t>Глубина Кольской сверхглубокой скважины – 12,3 км; температура – около 300 </a:t>
            </a:r>
            <a:r>
              <a:rPr lang="ru-RU" baseline="30000" smtClean="0"/>
              <a:t>0</a:t>
            </a:r>
            <a:r>
              <a:rPr lang="ru-RU" smtClean="0"/>
              <a:t>С</a:t>
            </a:r>
          </a:p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Мурманская область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Спасибо за работу 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75"/>
            <a:ext cx="90805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Андрей\Pictures\чаэ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642938"/>
            <a:ext cx="75009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C:\Users\Андрей\Pictures\прип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285750"/>
            <a:ext cx="7697787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C:\Users\Андрей\Pictures\берег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214313"/>
            <a:ext cx="4000500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C:\Users\Андрей\Pictures\смог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285750"/>
            <a:ext cx="8382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C:\Users\Андрей\Pictures\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285750"/>
            <a:ext cx="8782050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2225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Альтернативная энергетика – миф или реальность?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1. Энергия Солнца</a:t>
            </a:r>
            <a:endParaRPr lang="ru-RU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5143500" y="1285875"/>
            <a:ext cx="2941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Lucida Sans Unicode" pitchFamily="34" charset="0"/>
              </a:rPr>
              <a:t>«Солнечный» дом</a:t>
            </a: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5286375" y="2143125"/>
            <a:ext cx="3714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Lucida Sans Unicode" pitchFamily="34" charset="0"/>
              </a:rPr>
              <a:t>Вакуумный солнечный водонагреватель</a:t>
            </a:r>
          </a:p>
        </p:txBody>
      </p:sp>
      <p:pic>
        <p:nvPicPr>
          <p:cNvPr id="11270" name="Picture 2" descr="C:\Users\Андрей\Pictures\int_okno-6_40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1143000"/>
            <a:ext cx="4024313" cy="4024313"/>
          </a:xfrm>
          <a:noFill/>
        </p:spPr>
      </p:pic>
      <p:pic>
        <p:nvPicPr>
          <p:cNvPr id="11268" name="Picture 3" descr="C:\Users\Андрей\Pictures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357313"/>
            <a:ext cx="40005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Андрей\Pictures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1143000"/>
            <a:ext cx="4000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357813" y="3214688"/>
            <a:ext cx="2592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Lucida Sans Unicode" pitchFamily="34" charset="0"/>
              </a:rPr>
              <a:t>Солнечная печь</a:t>
            </a:r>
          </a:p>
        </p:txBody>
      </p:sp>
      <p:pic>
        <p:nvPicPr>
          <p:cNvPr id="9" name="Picture 7" descr="C:\Users\Андрей\Pictures\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" y="1143000"/>
            <a:ext cx="4357688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357813" y="4071938"/>
            <a:ext cx="3786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Lucida Sans Unicode" pitchFamily="34" charset="0"/>
              </a:rPr>
              <a:t>Солнечная электростанция</a:t>
            </a:r>
          </a:p>
        </p:txBody>
      </p:sp>
      <p:pic>
        <p:nvPicPr>
          <p:cNvPr id="11" name="Picture 5" descr="C:\Users\Андрей\Pictures\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1143000"/>
            <a:ext cx="49418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:\Users\Андрей\Pictures\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313" y="1143000"/>
            <a:ext cx="50133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5429250" y="5143500"/>
            <a:ext cx="3357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Lucida Sans Unicode" pitchFamily="34" charset="0"/>
              </a:rPr>
              <a:t>Фотоэлементы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9" grpId="0"/>
      <p:bldP spid="8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2. Ветроэнергетика</a:t>
            </a:r>
            <a:endParaRPr lang="ru-RU" dirty="0"/>
          </a:p>
        </p:txBody>
      </p:sp>
      <p:pic>
        <p:nvPicPr>
          <p:cNvPr id="12291" name="Picture 2" descr="C:\Users\Андрей\Pictures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928688"/>
            <a:ext cx="39957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:\Users\Андрей\Pictures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928688"/>
            <a:ext cx="4014787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:\Users\Андрей\Pictures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3786188"/>
            <a:ext cx="42291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71480"/>
            <a:ext cx="5429288" cy="92867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3. Биоэнергетика</a:t>
            </a:r>
            <a:endParaRPr lang="ru-RU" dirty="0"/>
          </a:p>
        </p:txBody>
      </p:sp>
      <p:pic>
        <p:nvPicPr>
          <p:cNvPr id="13315" name="Picture 3" descr="C:\Users\Андрей\Pictures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14313"/>
            <a:ext cx="2714625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C:\Users\Андрей\Pictures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643313"/>
            <a:ext cx="86264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4. Геотермальная энергетика</a:t>
            </a:r>
            <a:endParaRPr lang="ru-RU" dirty="0"/>
          </a:p>
        </p:txBody>
      </p:sp>
      <p:pic>
        <p:nvPicPr>
          <p:cNvPr id="14339" name="Picture 2" descr="C:\Users\Андрей\Pictures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285875"/>
            <a:ext cx="42021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Users\Андрей\Pictures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2313" y="3857625"/>
            <a:ext cx="44196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43240" y="0"/>
            <a:ext cx="5543560" cy="100010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5. Гидроэнергетика</a:t>
            </a:r>
            <a:endParaRPr lang="ru-RU" dirty="0"/>
          </a:p>
        </p:txBody>
      </p:sp>
      <p:pic>
        <p:nvPicPr>
          <p:cNvPr id="32770" name="Picture 2" descr="C:\Users\Андрей\Pictures\Безымян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428750"/>
            <a:ext cx="46005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00688" y="1357313"/>
            <a:ext cx="37861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Волновая электростанция</a:t>
            </a:r>
          </a:p>
        </p:txBody>
      </p:sp>
      <p:pic>
        <p:nvPicPr>
          <p:cNvPr id="32771" name="Picture 3" descr="C:\Users\Андрей\Pictures\Безымянны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428750"/>
            <a:ext cx="45720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5500688" y="2643188"/>
            <a:ext cx="33575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Приливная электростанция</a:t>
            </a:r>
          </a:p>
        </p:txBody>
      </p:sp>
      <p:pic>
        <p:nvPicPr>
          <p:cNvPr id="32772" name="Picture 4" descr="C:\Users\Андрей\Pictures\Безымянн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1214438"/>
            <a:ext cx="40005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72125" y="4214813"/>
            <a:ext cx="33575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Микро-ГЭС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1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7150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1800" dirty="0" smtClean="0"/>
              <a:t>1. </a:t>
            </a:r>
            <a:r>
              <a:rPr lang="ru-RU" sz="2000" dirty="0" smtClean="0"/>
              <a:t>Откройте файл «…» (…)</a:t>
            </a:r>
          </a:p>
          <a:p>
            <a:pPr>
              <a:buFont typeface="Wingdings 3" pitchFamily="18" charset="2"/>
              <a:buNone/>
            </a:pPr>
            <a:r>
              <a:rPr lang="ru-RU" sz="2000" dirty="0" smtClean="0"/>
              <a:t>2. Используя данные таблицы 1, рассчитайте коэффициент использования вашего вида альтернативной энергетики в </a:t>
            </a:r>
            <a:r>
              <a:rPr lang="ru-RU" sz="2000" smtClean="0"/>
              <a:t>общем энергопотреблении </a:t>
            </a:r>
            <a:r>
              <a:rPr lang="ru-RU" sz="2000" dirty="0" smtClean="0"/>
              <a:t>страны (Инструкция № 1).</a:t>
            </a:r>
          </a:p>
          <a:p>
            <a:pPr>
              <a:buFont typeface="Wingdings 3" pitchFamily="18" charset="2"/>
              <a:buNone/>
            </a:pPr>
            <a:r>
              <a:rPr lang="ru-RU" sz="2000" dirty="0" smtClean="0"/>
              <a:t>3. Полученные значения запишите в таблицу 1.</a:t>
            </a:r>
          </a:p>
          <a:p>
            <a:pPr>
              <a:buFont typeface="Wingdings 3" pitchFamily="18" charset="2"/>
              <a:buNone/>
            </a:pPr>
            <a:r>
              <a:rPr lang="ru-RU" sz="2000" dirty="0" smtClean="0"/>
              <a:t>4. Постройте диаграмму, которая сравнит установленные мощности альтернативных электростанций в 7 странах (Инструкция № 2).</a:t>
            </a:r>
          </a:p>
          <a:p>
            <a:pPr>
              <a:buFont typeface="Wingdings 3" pitchFamily="18" charset="2"/>
              <a:buNone/>
            </a:pPr>
            <a:r>
              <a:rPr lang="ru-RU" sz="2000" dirty="0" smtClean="0"/>
              <a:t>5.</a:t>
            </a:r>
            <a:r>
              <a:rPr lang="ru-RU" sz="2000" b="1" dirty="0" smtClean="0"/>
              <a:t> </a:t>
            </a:r>
            <a:r>
              <a:rPr lang="ru-RU" sz="2000" dirty="0" smtClean="0"/>
              <a:t>Используя диаграмму, сделайте вывод об участии каждой страны в вашем виде альтернативной энергетики: а) выделите три страны – лидера; б) определите место России в этой группе. Запишите в таблицу 2.</a:t>
            </a:r>
          </a:p>
          <a:p>
            <a:pPr>
              <a:buFont typeface="Wingdings 3" pitchFamily="18" charset="2"/>
              <a:buNone/>
            </a:pPr>
            <a:r>
              <a:rPr lang="ru-RU" sz="2000" dirty="0" smtClean="0"/>
              <a:t>6. Сохраните изменения в файле. Закройте файл.</a:t>
            </a:r>
          </a:p>
          <a:p>
            <a:pPr>
              <a:buFont typeface="Wingdings 3" pitchFamily="18" charset="2"/>
              <a:buNone/>
            </a:pPr>
            <a:r>
              <a:rPr lang="ru-RU" sz="2000" dirty="0" smtClean="0"/>
              <a:t>7. Рассчитанные вами данные внесите в сводную таблицу «Альтернативная энергетика», которая находится на компьютере учителя.</a:t>
            </a:r>
          </a:p>
          <a:p>
            <a:pPr>
              <a:buFont typeface="Wingdings 3" pitchFamily="18" charset="2"/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Задание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137</TotalTime>
  <Words>258</Words>
  <Application>Microsoft Office PowerPoint</Application>
  <PresentationFormat>Экран (4:3)</PresentationFormat>
  <Paragraphs>46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Традиционная энергетика</vt:lpstr>
      <vt:lpstr>Слайд 2</vt:lpstr>
      <vt:lpstr>Альтернативная энергетика – миф или реальность?</vt:lpstr>
      <vt:lpstr>1. Энергия Солнца</vt:lpstr>
      <vt:lpstr>2. Ветроэнергетика</vt:lpstr>
      <vt:lpstr>3. Биоэнергетика</vt:lpstr>
      <vt:lpstr>4. Геотермальная энергетика</vt:lpstr>
      <vt:lpstr>5. Гидроэнергетика</vt:lpstr>
      <vt:lpstr>Задание </vt:lpstr>
      <vt:lpstr>Мурманская область</vt:lpstr>
      <vt:lpstr>Спасибо за работу 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Буянкина Анна</cp:lastModifiedBy>
  <cp:revision>22</cp:revision>
  <dcterms:created xsi:type="dcterms:W3CDTF">2009-01-07T19:20:09Z</dcterms:created>
  <dcterms:modified xsi:type="dcterms:W3CDTF">2009-01-13T11:56:38Z</dcterms:modified>
</cp:coreProperties>
</file>