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1A"/>
    <a:srgbClr val="002A1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90ADC6-6F0F-475A-84C8-3AD73793F365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CDB9A3-3CF3-4B71-B90D-61653BE67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5897F-C016-42F6-81FF-16A66F69A891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803D8-DED1-400B-9DB0-9EA347BDF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129F3-D0D8-42C7-8746-493B47C01ECE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F27F-20E1-4479-A7FB-13158D850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35199-A33E-4A79-A1B3-DE80879BAE36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46415-F4EB-4DD6-9D2A-FFA7FA418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96E07-0A63-48F5-AA32-7C1690A525F8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F5F9E-A84D-4FA5-A64B-7ABA78F27D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FFE6-15EC-47D0-9DD3-4BE4DC792C82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1C086-6415-4421-9777-598FAABC3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E591E-59DC-483F-B3FE-37DFBE2C3FD0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FE8F4-FDB9-4902-9F09-0529739C20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0F9F1-77E1-4237-AA97-103E47F3EBC6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21C95-0C7B-4F60-8DEC-9FC7D7A15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CA5FB-674D-4ADD-A61B-65AC81983F33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1E08B-1F57-4674-84D7-865981DF3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89BB9-8388-48AF-8F8F-333E538FF4FC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D0E0B-C201-4540-A700-786429622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49B3A-C4B1-455C-A6E8-B003AA2E763B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44DF-1B99-4243-9469-8E7B4BDB5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3BE6C-FC55-4F30-B0B5-653B4B155ADE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842B6-3E7F-4150-B892-D46C15000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84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C14DE0-D124-400D-B4F7-258C2F9DC524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D6815D-C5FE-4856-A108-C9AF9A139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5112568"/>
          </a:xfrm>
        </p:spPr>
        <p:txBody>
          <a:bodyPr/>
          <a:lstStyle/>
          <a:p>
            <a:pPr lvl="0" algn="r" fontAlgn="auto">
              <a:spcBef>
                <a:spcPct val="20000"/>
              </a:spcBef>
              <a:spcAft>
                <a:spcPts val="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Хочешь изменить страну –  начни с города; хочешь изменить город – начни с района; хочешь изменить район – начни с улицы; хочешь изменить улицу–   начни  с дома; а хочешь изменить дом – начни с себя».  </a:t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Конфуци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409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75" y="142875"/>
            <a:ext cx="8786813" cy="6429375"/>
          </a:xfrm>
          <a:prstGeom prst="roundRect">
            <a:avLst/>
          </a:prstGeom>
          <a:noFill/>
          <a:ln w="123825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Тюмень о грустном…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Берегите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свой город!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896E07-0A63-48F5-AA32-7C1690A525F8}" type="datetime1">
              <a:rPr lang="ru-RU" smtClean="0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F5F9E-A84D-4FA5-A64B-7ABA78F27D8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Мой самый лучший город я так тебя люблю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хамство, наглость, свинство я не потерплю.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борьбе за чистотою мы с метлами в строю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Будь город самым чистым Я </a:t>
            </a: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тебя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люблю.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DE3B97-5424-4862-9237-E28BC326508F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49D59-29BD-45B4-A7A3-4461CD1BB530}" type="slidenum">
              <a:rPr lang="ru-RU"/>
              <a:pPr>
                <a:defRPr/>
              </a:pPr>
              <a:t>2</a:t>
            </a:fld>
            <a:endParaRPr lang="ru-RU"/>
          </a:p>
        </p:txBody>
      </p:sp>
      <p:pic>
        <p:nvPicPr>
          <p:cNvPr id="6" name="Picture 2" descr="C:\Users\Ars\Desktop\Тюмень видео и фото\Тюмень о грустном\3092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332656"/>
            <a:ext cx="8221139" cy="61535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Ars\Desktop\Тюмень видео и фото\Тюмень\4035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332656"/>
            <a:ext cx="8280757" cy="6198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896E07-0A63-48F5-AA32-7C1690A525F8}" type="datetime1">
              <a:rPr lang="ru-RU" smtClean="0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F5F9E-A84D-4FA5-A64B-7ABA78F27D8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6" name="Picture 2" descr="C:\Users\Ars\Desktop\Тюмень видео и фото\Тюмень о грустном\2971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88640"/>
            <a:ext cx="8081026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Ars\Desktop\Тюмень видео и фото\Тюмень о грустном\3091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3171" y="404664"/>
            <a:ext cx="7984823" cy="5976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Ars\Desktop\Тюмень видео и фото\Тюмень о грустном\3491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404664"/>
            <a:ext cx="8160907" cy="6120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Ars\Desktop\Тюмень видео и фото\Тюмень о грустном\3161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04664"/>
            <a:ext cx="8668363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Users\Ars\Desktop\Тюмень видео и фото\Тюмень о грустном\ртп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404664"/>
            <a:ext cx="7932531" cy="5937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Ars\Desktop\Тюмень видео и фото\Тюмень о грустном\3528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260648"/>
            <a:ext cx="8273431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Экология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Экология 1</Template>
  <TotalTime>12</TotalTime>
  <Words>54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Экология 1</vt:lpstr>
      <vt:lpstr>Хочешь изменить страну –  начни с города; хочешь изменить город – начни с района; хочешь изменить район – начни с улицы; хочешь изменить улицу–   начни  с дома; а хочешь изменить дом – начни с себя».   Конфуци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Берегите свой город!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Хочешь изменить страну –  начни с города; хочешь изменить город – начни с района; хочешь изменить район – начни с улицы; хочешь изменить улицу–   начни  с дома; а хочешь изменить дом – начни с себя».   Конфуци</dc:title>
  <dc:creator>Ars</dc:creator>
  <dc:description>http://aida.ucoz.ru</dc:description>
  <cp:lastModifiedBy>Roman</cp:lastModifiedBy>
  <cp:revision>4</cp:revision>
  <dcterms:created xsi:type="dcterms:W3CDTF">2010-09-18T16:18:32Z</dcterms:created>
  <dcterms:modified xsi:type="dcterms:W3CDTF">2012-01-14T21:18:30Z</dcterms:modified>
  <cp:category>шаблоны к Powerpoint</cp:category>
</cp:coreProperties>
</file>