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78" r:id="rId3"/>
    <p:sldId id="279" r:id="rId4"/>
    <p:sldId id="280" r:id="rId5"/>
    <p:sldId id="256" r:id="rId6"/>
    <p:sldId id="282" r:id="rId7"/>
    <p:sldId id="272" r:id="rId8"/>
    <p:sldId id="273" r:id="rId9"/>
    <p:sldId id="274" r:id="rId10"/>
    <p:sldId id="275" r:id="rId11"/>
    <p:sldId id="276" r:id="rId12"/>
    <p:sldId id="265" r:id="rId13"/>
    <p:sldId id="267" r:id="rId14"/>
    <p:sldId id="270" r:id="rId15"/>
    <p:sldId id="283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hyperlink" Target="http://www.alltyumen.ru/ussr_1.shtml" TargetMode="External"/><Relationship Id="rId7" Type="http://schemas.openxmlformats.org/officeDocument/2006/relationships/hyperlink" Target="http://www.alltyumen.ru/ussr_5.shtml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hyperlink" Target="http://www.alltyumen.ru/ussr_7.shtml" TargetMode="External"/><Relationship Id="rId5" Type="http://schemas.openxmlformats.org/officeDocument/2006/relationships/hyperlink" Target="http://www.alltyumen.ru/ussr_2.shtml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www.alltyumen.ru/ussr_9.shtml" TargetMode="External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17410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"/>
          </a:xfrm>
        </p:spPr>
        <p:txBody>
          <a:bodyPr>
            <a:normAutofit fontScale="90000"/>
          </a:bodyPr>
          <a:lstStyle/>
          <a:p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4" name="Picture 6" descr="C:\Users\Ars\Desktop\фоны презентаций\Фоны для презентаций\119_sbornik__6_fon\sbornik № 6_fon\6-42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1026" name="Picture 2" descr="C:\Users\Ars\Desktop\Тюмень видео и фото\Достопримечательности Тюмени\3636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60648"/>
            <a:ext cx="8280920" cy="62646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6768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мой город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3" descr="Новые имена предложены для мостов и скверов Тюмени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5229200"/>
            <a:ext cx="2483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rs\Desktop\Тюмень видео и фото\Тура\3530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6632"/>
            <a:ext cx="4751535" cy="3556538"/>
          </a:xfrm>
          <a:prstGeom prst="rect">
            <a:avLst/>
          </a:prstGeom>
          <a:noFill/>
        </p:spPr>
      </p:pic>
      <p:pic>
        <p:nvPicPr>
          <p:cNvPr id="6147" name="Picture 3" descr="C:\Users\Ars\Desktop\Тюмень видео и фото\Храмы Тюмени\3406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56" y="2901156"/>
            <a:ext cx="5286344" cy="395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rs\Desktop\Тюмень видео и фото\Храмы Тюмени\3408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6632"/>
            <a:ext cx="5183583" cy="3879927"/>
          </a:xfrm>
          <a:prstGeom prst="rect">
            <a:avLst/>
          </a:prstGeom>
          <a:noFill/>
        </p:spPr>
      </p:pic>
      <p:pic>
        <p:nvPicPr>
          <p:cNvPr id="7171" name="Picture 3" descr="C:\Users\Ars\Desktop\Тюмень видео и фото\Храмы Тюмени\3487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916832"/>
            <a:ext cx="3615866" cy="4821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ост влюбленных\x_2b38e9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8112901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Цветной бульвар\x_1b9e8d3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88640"/>
            <a:ext cx="5753100" cy="3171825"/>
          </a:xfrm>
          <a:prstGeom prst="rect">
            <a:avLst/>
          </a:prstGeom>
          <a:noFill/>
        </p:spPr>
      </p:pic>
      <p:pic>
        <p:nvPicPr>
          <p:cNvPr id="6147" name="Picture 3" descr="F:\Цветной бульвар\x_4e1e470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356992"/>
            <a:ext cx="57531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Цветной бульвар\x_a9c512f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6632"/>
            <a:ext cx="5753100" cy="3200400"/>
          </a:xfrm>
          <a:prstGeom prst="rect">
            <a:avLst/>
          </a:prstGeom>
          <a:noFill/>
        </p:spPr>
      </p:pic>
      <p:pic>
        <p:nvPicPr>
          <p:cNvPr id="5" name="Picture 2" descr="F:\Цветной бульвар\x_a15edc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3212976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Цветной бульвар\x_057a09d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88640"/>
            <a:ext cx="5782696" cy="3197716"/>
          </a:xfrm>
          <a:prstGeom prst="rect">
            <a:avLst/>
          </a:prstGeom>
          <a:noFill/>
        </p:spPr>
      </p:pic>
      <p:pic>
        <p:nvPicPr>
          <p:cNvPr id="8195" name="Picture 3" descr="F:\Цветной бульвар\x_54748a7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356992"/>
            <a:ext cx="5767821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5328592" cy="655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Тюмень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неярком блеске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взглядом трепетным ловлю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Твои витрины, перекрёстки -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Всё, что без памяти люблю.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улицам родным и милым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хочется гулять весь день,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любоваться - как красиво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Построена моя Тюмень.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 цветёт мой город,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во двор идёт весна.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Ему пять сотен лет доходит,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вечно молод он всегда.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C:\Users\Ars\Desktop\Тюмень видео и фото\Достопримечательности Тюмени\3494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501008"/>
            <a:ext cx="3822171" cy="286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\Desktop\фоны презентаций\Фоны для презентаций\119_sbornik__6_fon\sbornik № 6_fon\6-42_1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рвобытная Тюмень\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60648"/>
            <a:ext cx="5753620" cy="3539825"/>
          </a:xfrm>
          <a:prstGeom prst="rect">
            <a:avLst/>
          </a:prstGeom>
          <a:noFill/>
        </p:spPr>
      </p:pic>
      <p:pic>
        <p:nvPicPr>
          <p:cNvPr id="1028" name="Picture 4" descr="F:\первобытная Тюмень\1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3450096"/>
            <a:ext cx="5096287" cy="329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\Desktop\фоны презентаций\Фоны для презентаций\119_sbornik__6_fon\sbornik № 6_fon\6-42_1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ервобытная Тюмень\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88640"/>
            <a:ext cx="5646755" cy="3645024"/>
          </a:xfrm>
          <a:prstGeom prst="rect">
            <a:avLst/>
          </a:prstGeom>
          <a:noFill/>
        </p:spPr>
      </p:pic>
      <p:pic>
        <p:nvPicPr>
          <p:cNvPr id="2051" name="Picture 3" descr="F:\первобытная Тюмень\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3284984"/>
            <a:ext cx="5220072" cy="337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\Desktop\фоны презентаций\Фоны для презентаций\119_sbornik__6_fon\sbornik № 6_fon\6-42_1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F:\первобытная Тюмень\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3429000"/>
            <a:ext cx="5364088" cy="3300171"/>
          </a:xfrm>
          <a:prstGeom prst="rect">
            <a:avLst/>
          </a:prstGeom>
          <a:noFill/>
        </p:spPr>
      </p:pic>
      <p:pic>
        <p:nvPicPr>
          <p:cNvPr id="3074" name="Picture 2" descr="F:\первобытная Тюмень\8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88640"/>
            <a:ext cx="5688632" cy="366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\Desktop\фоны презентаций\Фоны для презентаций\119_sbornik__6_fon\sbornik № 6_fon\6-42_1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Фото Тюмени в советское врем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2772816" cy="2068948"/>
          </a:xfrm>
          <a:prstGeom prst="rect">
            <a:avLst/>
          </a:prstGeom>
          <a:noFill/>
        </p:spPr>
      </p:pic>
      <p:pic>
        <p:nvPicPr>
          <p:cNvPr id="1028" name="Picture 4" descr="Фото Тюмени в советское врем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116632"/>
            <a:ext cx="2826128" cy="2108727"/>
          </a:xfrm>
          <a:prstGeom prst="rect">
            <a:avLst/>
          </a:prstGeom>
          <a:noFill/>
        </p:spPr>
      </p:pic>
      <p:pic>
        <p:nvPicPr>
          <p:cNvPr id="1030" name="Picture 6" descr="Фото Тюмени в советское врем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420888"/>
            <a:ext cx="2895167" cy="2160240"/>
          </a:xfrm>
          <a:prstGeom prst="rect">
            <a:avLst/>
          </a:prstGeom>
          <a:noFill/>
        </p:spPr>
      </p:pic>
      <p:pic>
        <p:nvPicPr>
          <p:cNvPr id="1032" name="Picture 8" descr="Фото Тюмени в советское врем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832" y="2420888"/>
            <a:ext cx="2895167" cy="2160240"/>
          </a:xfrm>
          <a:prstGeom prst="rect">
            <a:avLst/>
          </a:prstGeom>
          <a:noFill/>
        </p:spPr>
      </p:pic>
      <p:pic>
        <p:nvPicPr>
          <p:cNvPr id="1034" name="Picture 10" descr="Фото Тюмени в советское время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84168" y="116632"/>
            <a:ext cx="2907462" cy="2169414"/>
          </a:xfrm>
          <a:prstGeom prst="rect">
            <a:avLst/>
          </a:prstGeom>
          <a:noFill/>
        </p:spPr>
      </p:pic>
      <p:pic>
        <p:nvPicPr>
          <p:cNvPr id="11266" name="Picture 2" descr="C:\Users\Ars\Desktop\фото тюмень\3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156176" y="2492896"/>
            <a:ext cx="2843808" cy="2143794"/>
          </a:xfrm>
          <a:prstGeom prst="rect">
            <a:avLst/>
          </a:prstGeom>
          <a:noFill/>
        </p:spPr>
      </p:pic>
      <p:pic>
        <p:nvPicPr>
          <p:cNvPr id="8194" name="Picture 2" descr="C:\Users\Ars\Desktop\Тюмень видео и фото\Тюмень\4035_big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4679796"/>
            <a:ext cx="2910080" cy="2178204"/>
          </a:xfrm>
          <a:prstGeom prst="rect">
            <a:avLst/>
          </a:prstGeom>
          <a:noFill/>
        </p:spPr>
      </p:pic>
      <p:pic>
        <p:nvPicPr>
          <p:cNvPr id="8195" name="Picture 3" descr="C:\Users\Ars\Desktop\Тюмень видео и фото\Тюмень\FB02-917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62568" y="4797152"/>
            <a:ext cx="2926404" cy="2060848"/>
          </a:xfrm>
          <a:prstGeom prst="rect">
            <a:avLst/>
          </a:prstGeom>
          <a:noFill/>
        </p:spPr>
      </p:pic>
      <p:pic>
        <p:nvPicPr>
          <p:cNvPr id="8196" name="Picture 4" descr="C:\Users\Ars\Desktop\Тюмень видео и фото\Тюмень\012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131840" y="4699551"/>
            <a:ext cx="2836932" cy="215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Ars\Desktop\Тюмень видео и фото\Тюмень\4033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068960"/>
            <a:ext cx="4869751" cy="3645024"/>
          </a:xfrm>
          <a:prstGeom prst="rect">
            <a:avLst/>
          </a:prstGeom>
          <a:noFill/>
        </p:spPr>
      </p:pic>
      <p:pic>
        <p:nvPicPr>
          <p:cNvPr id="10242" name="Picture 2" descr="C:\Users\Ars\Desktop\Тюмень видео и фото\Тюмень\3493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8864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rs\Desktop\Тюмень видео и фото\Достопримечательности Тюмени\3418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6632"/>
            <a:ext cx="4821939" cy="3609236"/>
          </a:xfrm>
          <a:prstGeom prst="rect">
            <a:avLst/>
          </a:prstGeom>
          <a:noFill/>
        </p:spPr>
      </p:pic>
      <p:pic>
        <p:nvPicPr>
          <p:cNvPr id="3075" name="Picture 3" descr="C:\Users\Ars\Desktop\Тюмень видео и фото\Достопримечательности Тюмени\3420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212976"/>
            <a:ext cx="4680520" cy="350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rs\Desktop\Тюмень видео и фото\Достопримечательности Тюмени\342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6632"/>
            <a:ext cx="4499023" cy="3367532"/>
          </a:xfrm>
          <a:prstGeom prst="rect">
            <a:avLst/>
          </a:prstGeom>
          <a:noFill/>
        </p:spPr>
      </p:pic>
      <p:pic>
        <p:nvPicPr>
          <p:cNvPr id="4099" name="Picture 3" descr="C:\Users\Ars\Desktop\Тюмень видео и фото\Достопримечательности Тюмени\3532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284984"/>
            <a:ext cx="4572000" cy="3422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\Desktop\фоны презентаций\Фоны для презентаций\119_sbornik__6_fon\sbornik № 6_fon\6-42_1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rs\Desktop\Тюмень видео и фото\Достопримечательности Тюмени\3533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60648"/>
            <a:ext cx="4918142" cy="3681244"/>
          </a:xfrm>
          <a:prstGeom prst="rect">
            <a:avLst/>
          </a:prstGeom>
          <a:noFill/>
        </p:spPr>
      </p:pic>
      <p:pic>
        <p:nvPicPr>
          <p:cNvPr id="5123" name="Picture 3" descr="C:\Users\Ars\Desktop\Тюмень видео и фото\Достопримечательности Тюмени\3584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2996952"/>
            <a:ext cx="4966532" cy="371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8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Ars</dc:creator>
  <cp:lastModifiedBy>Roman</cp:lastModifiedBy>
  <cp:revision>17</cp:revision>
  <dcterms:created xsi:type="dcterms:W3CDTF">2010-09-17T15:27:57Z</dcterms:created>
  <dcterms:modified xsi:type="dcterms:W3CDTF">2012-01-14T21:18:40Z</dcterms:modified>
</cp:coreProperties>
</file>