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mLab.ws" initials="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F913A-4723-457A-8743-E98A6EF2E7C8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62AB4E-6094-41F8-95D3-CA7C457769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>
                <a:alpha val="57000"/>
              </a:srgbClr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Temp\608364\segment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764704"/>
            <a:ext cx="7772400" cy="4968552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Игровая  вертушка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" name="segmen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0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 «Лови   мешок»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2564904"/>
            <a:ext cx="3888432" cy="271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276872"/>
            <a:ext cx="2448272" cy="33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24744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«Сторож»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1844824"/>
            <a:ext cx="28083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4077072"/>
            <a:ext cx="21602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2636912"/>
            <a:ext cx="3081646" cy="364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 «3-й  лишний»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492896"/>
            <a:ext cx="249627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2276872"/>
            <a:ext cx="3456384" cy="38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399032"/>
          </a:xfrm>
        </p:spPr>
        <p:txBody>
          <a:bodyPr>
            <a:prstTxWarp prst="textStop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«Быстрая  верёвочка»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2060848"/>
            <a:ext cx="307234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2276872"/>
            <a:ext cx="3528392" cy="356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399032"/>
          </a:xfrm>
        </p:spPr>
        <p:txBody>
          <a:bodyPr>
            <a:prstTxWarp prst="textCascadeUp">
              <a:avLst/>
            </a:prstTxWarp>
          </a:bodyPr>
          <a:lstStyle/>
          <a:p>
            <a:r>
              <a:rPr lang="ru-RU" b="1" dirty="0" smtClean="0">
                <a:solidFill>
                  <a:srgbClr val="92D050"/>
                </a:solidFill>
                <a:effectLst/>
              </a:rPr>
              <a:t>Ритмическая гимнастика </a:t>
            </a:r>
            <a:endParaRPr lang="ru-RU" b="1" dirty="0">
              <a:solidFill>
                <a:srgbClr val="92D05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708920"/>
            <a:ext cx="2982913" cy="2445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1628800"/>
            <a:ext cx="280831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399032"/>
          </a:xfrm>
        </p:spPr>
        <p:txBody>
          <a:bodyPr>
            <a:noAutofit/>
            <a:scene3d>
              <a:camera prst="isometricOffAxis1Righ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sz="9600" b="1" dirty="0" smtClean="0">
                <a:solidFill>
                  <a:srgbClr val="92D050"/>
                </a:solidFill>
                <a:effectLst/>
              </a:rPr>
              <a:t>Спасибо </a:t>
            </a:r>
            <a:br>
              <a:rPr lang="ru-RU" sz="9600" b="1" dirty="0" smtClean="0">
                <a:solidFill>
                  <a:srgbClr val="92D050"/>
                </a:solidFill>
                <a:effectLst/>
              </a:rPr>
            </a:br>
            <a:r>
              <a:rPr lang="ru-RU" sz="9600" b="1" dirty="0" smtClean="0">
                <a:solidFill>
                  <a:srgbClr val="92D050"/>
                </a:solidFill>
                <a:effectLst/>
              </a:rPr>
              <a:t>        за </a:t>
            </a:r>
            <a:br>
              <a:rPr lang="ru-RU" sz="9600" b="1" dirty="0" smtClean="0">
                <a:solidFill>
                  <a:srgbClr val="92D050"/>
                </a:solidFill>
                <a:effectLst/>
              </a:rPr>
            </a:br>
            <a:r>
              <a:rPr lang="ru-RU" sz="9600" b="1" dirty="0" smtClean="0">
                <a:solidFill>
                  <a:srgbClr val="92D050"/>
                </a:solidFill>
                <a:effectLst/>
              </a:rPr>
              <a:t>внимание</a:t>
            </a:r>
            <a:endParaRPr lang="ru-RU" sz="9600" b="1" dirty="0">
              <a:solidFill>
                <a:srgbClr val="92D050"/>
              </a:solidFill>
              <a:effectLst/>
            </a:endParaRPr>
          </a:p>
        </p:txBody>
      </p:sp>
    </p:spTree>
  </p:cSld>
  <p:clrMapOvr>
    <a:masterClrMapping/>
  </p:clrMapOvr>
  <p:transition advClick="0" advTm="3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640960" cy="1450502"/>
          </a:xfrm>
        </p:spPr>
        <p:txBody>
          <a:bodyPr>
            <a:prstTxWarp prst="textChevronInverted">
              <a:avLst>
                <a:gd name="adj" fmla="val 87530"/>
              </a:avLst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92D050"/>
                </a:solidFill>
                <a:effectLst/>
              </a:rPr>
              <a:t>                      Гости </a:t>
            </a:r>
            <a:br>
              <a:rPr lang="ru-RU" sz="3600" b="1" spc="50" dirty="0" smtClean="0">
                <a:ln w="11430"/>
                <a:solidFill>
                  <a:srgbClr val="92D050"/>
                </a:solidFill>
                <a:effectLst/>
              </a:rPr>
            </a:br>
            <a:r>
              <a:rPr lang="ru-RU" sz="3600" b="1" spc="50" dirty="0" smtClean="0">
                <a:ln w="11430"/>
                <a:solidFill>
                  <a:srgbClr val="92D050"/>
                </a:solidFill>
                <a:effectLst/>
              </a:rPr>
              <a:t>   «Фестиваля подвижные игры»</a:t>
            </a:r>
            <a:endParaRPr lang="ru-RU" sz="3600" b="1" spc="50" dirty="0">
              <a:ln w="11430"/>
              <a:solidFill>
                <a:srgbClr val="92D05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2636912"/>
            <a:ext cx="5616624" cy="323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476672"/>
            <a:ext cx="1656184" cy="460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1772816"/>
            <a:ext cx="2088232" cy="438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5085184"/>
            <a:ext cx="3456384" cy="792088"/>
          </a:xfrm>
          <a:prstGeom prst="rect">
            <a:avLst/>
          </a:prstGeom>
        </p:spPr>
        <p:txBody>
          <a:bodyPr wrap="none">
            <a:prstTxWarp prst="textCurveDown">
              <a:avLst>
                <a:gd name="adj" fmla="val 37232"/>
              </a:avLst>
            </a:prstTxWarp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Свисток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60648"/>
            <a:ext cx="3312368" cy="1368152"/>
          </a:xfrm>
          <a:prstGeom prst="rect">
            <a:avLst/>
          </a:prstGeom>
        </p:spPr>
        <p:txBody>
          <a:bodyPr wrap="none">
            <a:prstTxWarp prst="textCurveUp">
              <a:avLst>
                <a:gd name="adj" fmla="val 45015"/>
              </a:avLst>
            </a:prstTxWarp>
            <a:spAutoFit/>
          </a:bodyPr>
          <a:lstStyle/>
          <a:p>
            <a:r>
              <a:rPr lang="ru-RU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Секундомер</a:t>
            </a:r>
            <a:endParaRPr lang="ru-RU" dirty="0"/>
          </a:p>
        </p:txBody>
      </p:sp>
    </p:spTree>
  </p:cSld>
  <p:clrMapOvr>
    <a:masterClrMapping/>
  </p:clrMapOvr>
  <p:transition advClick="0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75856" y="1700808"/>
            <a:ext cx="3384376" cy="2376264"/>
          </a:xfrm>
        </p:spPr>
        <p:txBody>
          <a:bodyPr>
            <a:prstTxWarp prst="textCurveUp">
              <a:avLst>
                <a:gd name="adj" fmla="val 12225"/>
              </a:avLst>
            </a:prstTxWarp>
          </a:bodyPr>
          <a:lstStyle/>
          <a:p>
            <a:r>
              <a:rPr lang="ru-RU" b="1" dirty="0" smtClean="0"/>
              <a:t>Судьи </a:t>
            </a:r>
            <a:br>
              <a:rPr lang="ru-RU" b="1" dirty="0" smtClean="0"/>
            </a:br>
            <a:r>
              <a:rPr lang="ru-RU" b="1" dirty="0" smtClean="0"/>
              <a:t>   игр</a:t>
            </a:r>
            <a:endParaRPr lang="ru-RU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9952" y="1052736"/>
            <a:ext cx="17281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1052736"/>
            <a:ext cx="1942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7944" y="980728"/>
            <a:ext cx="2376264" cy="523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59832" y="908720"/>
            <a:ext cx="3934255" cy="540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Участники соревнований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492896"/>
            <a:ext cx="33843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844824"/>
            <a:ext cx="288032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ru-RU" b="1" dirty="0" smtClean="0">
                <a:solidFill>
                  <a:srgbClr val="92D050"/>
                </a:solidFill>
              </a:rPr>
              <a:t>  Игра  «Рыбки»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556792"/>
            <a:ext cx="2808312" cy="2729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088" y="1628800"/>
            <a:ext cx="3240360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4149080"/>
            <a:ext cx="2736304" cy="239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«Посол   прибывает»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996952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1700808"/>
            <a:ext cx="417646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prstTxWarp prst="textDeflate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«Подвижный  ринг»</a:t>
            </a:r>
            <a:endParaRPr lang="ru-RU" dirty="0">
              <a:solidFill>
                <a:srgbClr val="FF3399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2276872"/>
            <a:ext cx="3024336" cy="26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1916832"/>
            <a:ext cx="3456384" cy="3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anUp">
              <a:avLst/>
            </a:prstTxWarp>
          </a:bodyPr>
          <a:lstStyle/>
          <a:p>
            <a:r>
              <a:rPr lang="ru-RU" b="1" i="1" dirty="0" smtClean="0">
                <a:solidFill>
                  <a:srgbClr val="92D050"/>
                </a:solidFill>
              </a:rPr>
              <a:t>Игра    «Удар   вслепую»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1844824"/>
            <a:ext cx="3168352" cy="380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988840"/>
            <a:ext cx="3702298" cy="3567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71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85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85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320</TotalTime>
  <Words>51</Words>
  <Application>Microsoft Office PowerPoint</Application>
  <PresentationFormat>Экран (4:3)</PresentationFormat>
  <Paragraphs>16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Игровая  вертушка</vt:lpstr>
      <vt:lpstr>                      Гости     «Фестиваля подвижные игры»</vt:lpstr>
      <vt:lpstr>Слайд 3</vt:lpstr>
      <vt:lpstr>Судьи     игр</vt:lpstr>
      <vt:lpstr>Участники соревнований</vt:lpstr>
      <vt:lpstr>  Игра  «Рыбки»</vt:lpstr>
      <vt:lpstr>Игра   «Посол   прибывает»</vt:lpstr>
      <vt:lpstr>Игра   «Подвижный  ринг»</vt:lpstr>
      <vt:lpstr>Игра    «Удар   вслепую»</vt:lpstr>
      <vt:lpstr>Игра    «Лови   мешок»</vt:lpstr>
      <vt:lpstr>Игра   «Сторож»</vt:lpstr>
      <vt:lpstr>Игра    «3-й  лишний»</vt:lpstr>
      <vt:lpstr>Игра   «Быстрая  верёвочка»</vt:lpstr>
      <vt:lpstr>Ритмическая гимнастика </vt:lpstr>
      <vt:lpstr>Спасибо          за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Подвижные игры</dc:title>
  <cp:lastModifiedBy>Tata</cp:lastModifiedBy>
  <cp:revision>48</cp:revision>
  <dcterms:modified xsi:type="dcterms:W3CDTF">2012-01-21T22:23:31Z</dcterms:modified>
</cp:coreProperties>
</file>