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4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3F341-DAA9-47BB-ADB0-9C41BF16A785}" type="datetimeFigureOut">
              <a:rPr lang="ru-RU"/>
              <a:pPr>
                <a:defRPr/>
              </a:pPr>
              <a:t>16.01.2012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631D4-73E2-4978-8D8D-EDA0C7DAB8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BF28A-F354-493A-B72A-B1324F877E3B}" type="datetimeFigureOut">
              <a:rPr lang="ru-RU"/>
              <a:pPr>
                <a:defRPr/>
              </a:pPr>
              <a:t>16.01.2012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DBD60-87F2-4159-82AB-30071C4629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EDF7C-33F1-4B8E-8A8A-A12D6380BBD3}" type="datetimeFigureOut">
              <a:rPr lang="ru-RU"/>
              <a:pPr>
                <a:defRPr/>
              </a:pPr>
              <a:t>16.01.2012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CED26-2076-4061-A4A5-19F00B50A4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6CDE9-650D-4BB3-9B5A-079FAC06899D}" type="datetimeFigureOut">
              <a:rPr lang="ru-RU"/>
              <a:pPr>
                <a:defRPr/>
              </a:pPr>
              <a:t>16.01.2012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4BB44-A080-4EBC-8452-FF534C5550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5A641-0E06-42D5-B1D6-414697C58B81}" type="datetimeFigureOut">
              <a:rPr lang="ru-RU"/>
              <a:pPr>
                <a:defRPr/>
              </a:pPr>
              <a:t>16.01.2012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5F629-D9A1-44A4-96B5-A83E28AFA4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4C6C4-CFB2-4B98-8580-E7E489F5F54C}" type="datetimeFigureOut">
              <a:rPr lang="ru-RU"/>
              <a:pPr>
                <a:defRPr/>
              </a:pPr>
              <a:t>16.01.2012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184AB-A3DD-4C99-A876-B53198DF76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149D0-69CB-4A59-A4A7-90D16066B010}" type="datetimeFigureOut">
              <a:rPr lang="ru-RU"/>
              <a:pPr>
                <a:defRPr/>
              </a:pPr>
              <a:t>16.01.2012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D2F1E-6469-4C8E-92C8-C19B352C55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80C2E-FD62-4559-BAA6-03BC137E2CBE}" type="datetimeFigureOut">
              <a:rPr lang="ru-RU"/>
              <a:pPr>
                <a:defRPr/>
              </a:pPr>
              <a:t>16.01.2012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107F4-5268-4E90-9547-58768ED1A7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B3135-8CFF-435A-AB4E-18AC7E1DD983}" type="datetimeFigureOut">
              <a:rPr lang="ru-RU"/>
              <a:pPr>
                <a:defRPr/>
              </a:pPr>
              <a:t>16.01.2012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91470-99DC-4963-9293-8EF3551077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9DC01-FD61-42FA-BFF5-F03F21BEE350}" type="datetimeFigureOut">
              <a:rPr lang="ru-RU"/>
              <a:pPr>
                <a:defRPr/>
              </a:pPr>
              <a:t>16.01.2012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FF3FD-F635-4F64-89D5-BF06711B2C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16345-466B-4632-BFF7-323CEBEA0A60}" type="datetimeFigureOut">
              <a:rPr lang="ru-RU"/>
              <a:pPr>
                <a:defRPr/>
              </a:pPr>
              <a:t>16.01.2012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6B6AA-77C3-429D-8558-065EFFF53D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8A184D8-FA97-4B16-A962-7E92F3E72DAB}" type="datetimeFigureOut">
              <a:rPr lang="ru-RU"/>
              <a:pPr>
                <a:defRPr/>
              </a:pPr>
              <a:t>16.01.2012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BDE36B6-51E8-4159-AEB7-6AFBEA7C91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72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ransition>
    <p:randomBar dir="vert"/>
  </p:transition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900igr.net/datai/literatura/Pisatel-Nosov/0001-001-Nikolaj-Nikolaevich-Nosov.jpg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ctr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14338" y="1365250"/>
            <a:ext cx="8242300" cy="2054225"/>
          </a:xfrm>
        </p:spPr>
      </p:pic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r>
              <a:rPr lang="ru-RU" smtClean="0"/>
              <a:t>3 класс</a:t>
            </a:r>
          </a:p>
          <a:p>
            <a:r>
              <a:rPr lang="ru-RU" smtClean="0"/>
              <a:t>«Школа России»</a:t>
            </a:r>
          </a:p>
          <a:p>
            <a:r>
              <a:rPr lang="ru-RU" smtClean="0"/>
              <a:t>Учитель Панкова Н.Л.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C:\Users\марина\Pictures\панкова\DSC000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249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C:\Users\марина\Pictures\панкова\DSC0003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-228600"/>
            <a:ext cx="9110663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3" descr="C:\Users\марина\Pictures\DSC000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6863" y="603250"/>
            <a:ext cx="7126287" cy="1847850"/>
          </a:xfrm>
        </p:spPr>
      </p:pic>
      <p:sp>
        <p:nvSpPr>
          <p:cNvPr id="25602" name="Текст 2"/>
          <p:cNvSpPr>
            <a:spLocks noGrp="1"/>
          </p:cNvSpPr>
          <p:nvPr>
            <p:ph type="body" idx="1"/>
          </p:nvPr>
        </p:nvSpPr>
        <p:spPr>
          <a:xfrm>
            <a:off x="1600200" y="2508250"/>
            <a:ext cx="7086600" cy="1509713"/>
          </a:xfrm>
        </p:spPr>
        <p:txBody>
          <a:bodyPr/>
          <a:lstStyle/>
          <a:p>
            <a:pPr marL="73025"/>
            <a:r>
              <a:rPr lang="en-US" sz="1200" smtClean="0">
                <a:latin typeface="Times New Roman" pitchFamily="18" charset="0"/>
                <a:cs typeface="Times New Roman" pitchFamily="18" charset="0"/>
                <a:hlinkClick r:id="rId3"/>
              </a:rPr>
              <a:t>http://900igr.net/datai/literatura/Pisatel-Nosov/0001-001-Nikolaj-Nikolaevich-Nosov.jpg</a:t>
            </a:r>
            <a:endParaRPr lang="ru-RU" sz="1200" smtClean="0">
              <a:cs typeface="Times New Roman" pitchFamily="18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139700" y="603250"/>
            <a:ext cx="12203113" cy="1987550"/>
          </a:xfrm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3" y="2636838"/>
            <a:ext cx="7632700" cy="3873500"/>
          </a:xfrm>
        </p:spPr>
        <p:txBody>
          <a:bodyPr/>
          <a:lstStyle/>
          <a:p>
            <a:pPr marL="73025"/>
            <a:r>
              <a:rPr lang="ru-RU" smtClean="0"/>
              <a:t>                                                 </a:t>
            </a:r>
            <a:r>
              <a:rPr lang="ru-RU" sz="2400" smtClean="0"/>
              <a:t>Кто за приключения?</a:t>
            </a:r>
          </a:p>
          <a:p>
            <a:pPr marL="73025"/>
            <a:r>
              <a:rPr lang="ru-RU" sz="2400" smtClean="0"/>
              <a:t>                                                Все без исключения!</a:t>
            </a:r>
          </a:p>
          <a:p>
            <a:pPr marL="73025"/>
            <a:r>
              <a:rPr lang="ru-RU" sz="2400" smtClean="0"/>
              <a:t>                                                Ведь для нас осталось</a:t>
            </a:r>
          </a:p>
          <a:p>
            <a:pPr marL="73025"/>
            <a:r>
              <a:rPr lang="ru-RU" sz="2400" smtClean="0"/>
              <a:t>                                                Ещё немало планет, </a:t>
            </a:r>
          </a:p>
          <a:p>
            <a:pPr marL="73025"/>
            <a:r>
              <a:rPr lang="ru-RU" sz="2400" smtClean="0"/>
              <a:t>                                                Пока ещё не открытых</a:t>
            </a:r>
          </a:p>
          <a:p>
            <a:pPr marL="73025"/>
            <a:r>
              <a:rPr lang="ru-RU" sz="2400" smtClean="0"/>
              <a:t>                                                Или давно забытых!</a:t>
            </a:r>
          </a:p>
          <a:p>
            <a:pPr marL="73025"/>
            <a:r>
              <a:rPr lang="ru-RU" sz="2400" smtClean="0"/>
              <a:t>                                                Дорог везде немало –</a:t>
            </a:r>
          </a:p>
          <a:p>
            <a:pPr marL="73025"/>
            <a:r>
              <a:rPr lang="ru-RU" sz="2400" smtClean="0"/>
              <a:t>                                                 Смелее у штурвала! 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0" y="1196975"/>
            <a:ext cx="8964613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500">
                <a:solidFill>
                  <a:srgbClr val="7030A0"/>
                </a:solidFill>
                <a:latin typeface="Times New Roman" pitchFamily="18" charset="0"/>
              </a:rPr>
              <a:t>Д Р У Ж Б А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C:\Users\марина\Pictures\панкова\DSC000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C:\Users\марина\Pictures\панкова\DSC000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10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C:\Users\марина\Pictures\панкова\DSC0003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15913"/>
            <a:ext cx="9144000" cy="717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58" name="AutoShape 2" descr="http://img0.liveinternet.ru/images/attach/c/2/70/417/70417520_neznayka_jpg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Times New Roman" pitchFamily="18" charset="0"/>
            </a:endParaRPr>
          </a:p>
        </p:txBody>
      </p:sp>
      <p:sp>
        <p:nvSpPr>
          <p:cNvPr id="19459" name="AutoShape 4" descr="http://img0.liveinternet.ru/images/attach/c/2/70/417/70417520_neznayka_jpg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Times New Roman" pitchFamily="18" charset="0"/>
            </a:endParaRPr>
          </a:p>
        </p:txBody>
      </p:sp>
      <p:sp>
        <p:nvSpPr>
          <p:cNvPr id="19460" name="AutoShape 6" descr="http://img0.liveinternet.ru/images/attach/c/2/70/417/70417520_neznayka_jpg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Times New Roman" pitchFamily="18" charset="0"/>
            </a:endParaRPr>
          </a:p>
        </p:txBody>
      </p:sp>
      <p:pic>
        <p:nvPicPr>
          <p:cNvPr id="19461" name="Picture 8" descr="http://mults.spb.ru/screen/neznayka_na_lune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80975" y="0"/>
            <a:ext cx="93249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850" y="268288"/>
            <a:ext cx="8242300" cy="1158875"/>
          </a:xfrm>
        </p:spPr>
      </p:pic>
      <p:pic>
        <p:nvPicPr>
          <p:cNvPr id="20482" name="Picture 4" descr="http://album.foto.ru:8080/photos/pr0/96965/38315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84313"/>
            <a:ext cx="9144000" cy="537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 descr="http://900igr.net/datai/literatura/Pisatel-Nosov/0001-001-Nikolaj-Nikolaevich-Noso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4678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999038" y="139700"/>
            <a:ext cx="3694112" cy="4829175"/>
          </a:xfrm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139</TotalTime>
  <Words>41</Words>
  <Application>Microsoft Office PowerPoint</Application>
  <PresentationFormat>Экран (4:3)</PresentationFormat>
  <Paragraphs>13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Times New Roman</vt:lpstr>
      <vt:lpstr>Arial</vt:lpstr>
      <vt:lpstr>Wingdings 2</vt:lpstr>
      <vt:lpstr>Wingdings</vt:lpstr>
      <vt:lpstr>Wingdings 3</vt:lpstr>
      <vt:lpstr>Calibri</vt:lpstr>
      <vt:lpstr>Апекс</vt:lpstr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- путешествие</dc:title>
  <dc:creator>марина</dc:creator>
  <cp:lastModifiedBy>ольга</cp:lastModifiedBy>
  <cp:revision>16</cp:revision>
  <dcterms:created xsi:type="dcterms:W3CDTF">2011-11-15T16:54:55Z</dcterms:created>
  <dcterms:modified xsi:type="dcterms:W3CDTF">2012-01-16T19:43:27Z</dcterms:modified>
</cp:coreProperties>
</file>