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5262B-3451-449F-B4D1-C5C64E12279F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051B4-809E-4477-991F-2A31695CBB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9EB2C-E925-464F-AF9B-C5B74307CFE7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FC24B-7E17-4EA3-A442-D63FB889F2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F24BC-09E4-4FE9-86C9-C5DFDCD69F75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E3F69-0464-482B-B02B-93DA2FBCDD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BB55A-4B36-414D-8FE1-BA9FD196F65E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05AD-EA17-43FD-AD02-60BB4CA0AD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3F2FE-BE3B-43F2-AC32-E03AA9A1807B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7FAD4-6ABC-456F-9426-94ED85247F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9CCB9-36B9-4BD4-AA76-6CDC0F1C6F66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8EDBE-A5E3-4FE0-A27C-8CAC5EEAFF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90AF6-3CEB-4B15-83FF-C30B6987B510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7EECB-434D-48C8-BFE3-6922D947A7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CB97F-4F5B-4CFE-AF2C-29BDC24684AA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A2C3C-C5D8-4631-87FA-8F497440D5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E45-0C81-4AB1-A1FC-690C434D4994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852FB-9991-40DE-9FE0-F2A43CA390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BD1FC-A2CA-4288-A149-402688B9793E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C478F-8773-4CBC-B779-D58B83AFD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C05A6-E5D0-426B-AB7B-02DC990C9996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8BB9B-0CDA-4EE2-8494-B827AC9CC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ACB650-CE14-47F7-963C-6846230CBC6D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8A801F-86CB-4BDC-807F-C679216484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68" r:id="rId7"/>
    <p:sldLayoutId id="2147483675" r:id="rId8"/>
    <p:sldLayoutId id="2147483676" r:id="rId9"/>
    <p:sldLayoutId id="2147483667" r:id="rId10"/>
    <p:sldLayoutId id="214748366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E66C7D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463550" y="1993900"/>
            <a:ext cx="6954838" cy="2522538"/>
          </a:xfrm>
        </p:spPr>
      </p:pic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565400"/>
            <a:ext cx="6480175" cy="1752600"/>
          </a:xfrm>
        </p:spPr>
        <p:txBody>
          <a:bodyPr/>
          <a:lstStyle/>
          <a:p>
            <a:r>
              <a:rPr lang="ru-RU" smtClean="0"/>
              <a:t>Учитель ИЗО Ильин С. 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урок 10 4 кл\nochno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0350"/>
            <a:ext cx="8586788" cy="537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95288" y="5876925"/>
            <a:ext cx="5040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А. И. Куинджи   Ночное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урок 10 4 кл\dnep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60350"/>
            <a:ext cx="8480425" cy="544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39750" y="6021388"/>
            <a:ext cx="43926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А. И. Куинджи   Днепр утром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урок 10 4 кл\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260350"/>
            <a:ext cx="8218488" cy="605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84213" y="6453188"/>
            <a:ext cx="2378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Н. П. Крымов    Утро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урок 10 4 кл\rosh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875" y="549275"/>
            <a:ext cx="8755063" cy="468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68313" y="5589588"/>
            <a:ext cx="36528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А. И. Куинджи   Березовая роща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урок 10 4 кл\shi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260350"/>
            <a:ext cx="4294188" cy="643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68313" y="404813"/>
            <a:ext cx="19431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А. И. Куинджи</a:t>
            </a:r>
          </a:p>
          <a:p>
            <a:r>
              <a:rPr lang="ru-RU"/>
              <a:t>Море с белым парусником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:\урок 10 4 кл\voln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88913"/>
            <a:ext cx="8137525" cy="613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84213" y="6453188"/>
            <a:ext cx="2416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2060"/>
                </a:solidFill>
              </a:rPr>
              <a:t>А. И. Куинджи Волна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G:\урок 10 4 кл\krimov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60350"/>
            <a:ext cx="8477250" cy="584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39750" y="6165850"/>
            <a:ext cx="388778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>
                    <a:lumMod val="20000"/>
                    <a:lumOff val="80000"/>
                  </a:schemeClr>
                </a:solidFill>
                <a:latin typeface="+mn-lt"/>
              </a:rPr>
              <a:t>Н. П. Крымов   Ветер</a:t>
            </a:r>
            <a:endParaRPr lang="ru-RU" dirty="0">
              <a:solidFill>
                <a:schemeClr val="bg1">
                  <a:lumMod val="20000"/>
                  <a:lumOff val="8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G:\урок 10 4 кл\shi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260350"/>
            <a:ext cx="2016125" cy="302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 descr="G:\урок 10 4 кл\voln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88913"/>
            <a:ext cx="3717925" cy="280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 descr="G:\урок 10 4 кл\krimov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644900"/>
            <a:ext cx="3921125" cy="270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 descr="G:\урок 10 4 кл\1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8313" y="3716338"/>
            <a:ext cx="3711575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Другая 5">
      <a:dk1>
        <a:srgbClr val="F0AD00"/>
      </a:dk1>
      <a:lt1>
        <a:srgbClr val="F0AD00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94</TotalTime>
  <Words>38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Arial</vt:lpstr>
      <vt:lpstr>Franklin Gothic Book</vt:lpstr>
      <vt:lpstr>Wingdings 2</vt:lpstr>
      <vt:lpstr>Calibri</vt:lpstr>
      <vt:lpstr>Техническая</vt:lpstr>
      <vt:lpstr>Техническая</vt:lpstr>
      <vt:lpstr>Техническая</vt:lpstr>
      <vt:lpstr>Техническая</vt:lpstr>
      <vt:lpstr>Техническая</vt:lpstr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Движение – жизни течение</dc:title>
  <dc:creator>Ильин</dc:creator>
  <cp:lastModifiedBy>USER</cp:lastModifiedBy>
  <cp:revision>4</cp:revision>
  <dcterms:created xsi:type="dcterms:W3CDTF">2011-11-16T18:58:37Z</dcterms:created>
  <dcterms:modified xsi:type="dcterms:W3CDTF">2012-01-15T14:32:37Z</dcterms:modified>
</cp:coreProperties>
</file>