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1" r:id="rId3"/>
    <p:sldId id="269" r:id="rId4"/>
    <p:sldId id="257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40710-713B-4B3E-B08B-A747F63E5754}" type="doc">
      <dgm:prSet loTypeId="urn:microsoft.com/office/officeart/2005/8/layout/lProcess3" loCatId="process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CD22889-CD64-489C-B013-518234AC7460}">
      <dgm:prSet/>
      <dgm:spPr/>
      <dgm:t>
        <a:bodyPr/>
        <a:lstStyle/>
        <a:p>
          <a:pPr rtl="0"/>
          <a:r>
            <a:rPr lang="ru-RU" b="1" baseline="0" dirty="0" smtClean="0"/>
            <a:t>Гипотезы происхождения вируса</a:t>
          </a:r>
          <a:endParaRPr lang="ru-RU" b="1" baseline="0" dirty="0"/>
        </a:p>
      </dgm:t>
    </dgm:pt>
    <dgm:pt modelId="{50705997-01E6-4863-A533-3CDDCAE6B8E7}" type="parTrans" cxnId="{D33111FB-0C1E-45A9-B366-37ECB540CE4E}">
      <dgm:prSet/>
      <dgm:spPr/>
      <dgm:t>
        <a:bodyPr/>
        <a:lstStyle/>
        <a:p>
          <a:endParaRPr lang="ru-RU"/>
        </a:p>
      </dgm:t>
    </dgm:pt>
    <dgm:pt modelId="{E2101BAC-8E9A-4995-9FF0-AB4E47ED4402}" type="sibTrans" cxnId="{D33111FB-0C1E-45A9-B366-37ECB540CE4E}">
      <dgm:prSet/>
      <dgm:spPr/>
      <dgm:t>
        <a:bodyPr/>
        <a:lstStyle/>
        <a:p>
          <a:endParaRPr lang="ru-RU"/>
        </a:p>
      </dgm:t>
    </dgm:pt>
    <dgm:pt modelId="{814D89FF-D437-401A-8364-7391FA4C412E}" type="pres">
      <dgm:prSet presAssocID="{A3940710-713B-4B3E-B08B-A747F63E575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B3CC7A-DBC5-411E-827E-658C099EF81E}" type="pres">
      <dgm:prSet presAssocID="{8CD22889-CD64-489C-B013-518234AC7460}" presName="horFlow" presStyleCnt="0"/>
      <dgm:spPr/>
    </dgm:pt>
    <dgm:pt modelId="{669BBB25-73B8-42C0-A1E2-FFC2F3D0FB22}" type="pres">
      <dgm:prSet presAssocID="{8CD22889-CD64-489C-B013-518234AC7460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ED02253B-BCB2-4AA1-A49B-5A028FA90F01}" type="presOf" srcId="{8CD22889-CD64-489C-B013-518234AC7460}" destId="{669BBB25-73B8-42C0-A1E2-FFC2F3D0FB22}" srcOrd="0" destOrd="0" presId="urn:microsoft.com/office/officeart/2005/8/layout/lProcess3"/>
    <dgm:cxn modelId="{7BE04C58-DCD5-4E83-9DF2-3259F587660E}" type="presOf" srcId="{A3940710-713B-4B3E-B08B-A747F63E5754}" destId="{814D89FF-D437-401A-8364-7391FA4C412E}" srcOrd="0" destOrd="0" presId="urn:microsoft.com/office/officeart/2005/8/layout/lProcess3"/>
    <dgm:cxn modelId="{D33111FB-0C1E-45A9-B366-37ECB540CE4E}" srcId="{A3940710-713B-4B3E-B08B-A747F63E5754}" destId="{8CD22889-CD64-489C-B013-518234AC7460}" srcOrd="0" destOrd="0" parTransId="{50705997-01E6-4863-A533-3CDDCAE6B8E7}" sibTransId="{E2101BAC-8E9A-4995-9FF0-AB4E47ED4402}"/>
    <dgm:cxn modelId="{930E3972-E54C-418D-9C76-60AF0E1C4DD5}" type="presParOf" srcId="{814D89FF-D437-401A-8364-7391FA4C412E}" destId="{7DB3CC7A-DBC5-411E-827E-658C099EF81E}" srcOrd="0" destOrd="0" presId="urn:microsoft.com/office/officeart/2005/8/layout/lProcess3"/>
    <dgm:cxn modelId="{ED738A45-3EF7-40F1-80F8-1881321D34AA}" type="presParOf" srcId="{7DB3CC7A-DBC5-411E-827E-658C099EF81E}" destId="{669BBB25-73B8-42C0-A1E2-FFC2F3D0FB2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40710-713B-4B3E-B08B-A747F63E5754}" type="doc">
      <dgm:prSet loTypeId="urn:microsoft.com/office/officeart/2005/8/layout/lProcess3" loCatId="process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CD22889-CD64-489C-B013-518234AC7460}">
      <dgm:prSet/>
      <dgm:spPr/>
      <dgm:t>
        <a:bodyPr/>
        <a:lstStyle/>
        <a:p>
          <a:pPr rtl="0"/>
          <a:r>
            <a:rPr lang="ru-RU" b="1" baseline="0" dirty="0" smtClean="0"/>
            <a:t>Гипотезы происхождения вируса</a:t>
          </a:r>
          <a:endParaRPr lang="ru-RU" b="1" baseline="0" dirty="0"/>
        </a:p>
      </dgm:t>
    </dgm:pt>
    <dgm:pt modelId="{50705997-01E6-4863-A533-3CDDCAE6B8E7}" type="parTrans" cxnId="{D33111FB-0C1E-45A9-B366-37ECB540CE4E}">
      <dgm:prSet/>
      <dgm:spPr/>
      <dgm:t>
        <a:bodyPr/>
        <a:lstStyle/>
        <a:p>
          <a:endParaRPr lang="ru-RU"/>
        </a:p>
      </dgm:t>
    </dgm:pt>
    <dgm:pt modelId="{E2101BAC-8E9A-4995-9FF0-AB4E47ED4402}" type="sibTrans" cxnId="{D33111FB-0C1E-45A9-B366-37ECB540CE4E}">
      <dgm:prSet/>
      <dgm:spPr/>
      <dgm:t>
        <a:bodyPr/>
        <a:lstStyle/>
        <a:p>
          <a:endParaRPr lang="ru-RU"/>
        </a:p>
      </dgm:t>
    </dgm:pt>
    <dgm:pt modelId="{814D89FF-D437-401A-8364-7391FA4C412E}" type="pres">
      <dgm:prSet presAssocID="{A3940710-713B-4B3E-B08B-A747F63E575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B3CC7A-DBC5-411E-827E-658C099EF81E}" type="pres">
      <dgm:prSet presAssocID="{8CD22889-CD64-489C-B013-518234AC7460}" presName="horFlow" presStyleCnt="0"/>
      <dgm:spPr/>
    </dgm:pt>
    <dgm:pt modelId="{669BBB25-73B8-42C0-A1E2-FFC2F3D0FB22}" type="pres">
      <dgm:prSet presAssocID="{8CD22889-CD64-489C-B013-518234AC7460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F588830A-A478-4D3D-B6E3-03B64258A8B3}" type="presOf" srcId="{8CD22889-CD64-489C-B013-518234AC7460}" destId="{669BBB25-73B8-42C0-A1E2-FFC2F3D0FB22}" srcOrd="0" destOrd="0" presId="urn:microsoft.com/office/officeart/2005/8/layout/lProcess3"/>
    <dgm:cxn modelId="{563E3C33-1AAD-480B-B014-651312269CD3}" type="presOf" srcId="{A3940710-713B-4B3E-B08B-A747F63E5754}" destId="{814D89FF-D437-401A-8364-7391FA4C412E}" srcOrd="0" destOrd="0" presId="urn:microsoft.com/office/officeart/2005/8/layout/lProcess3"/>
    <dgm:cxn modelId="{D33111FB-0C1E-45A9-B366-37ECB540CE4E}" srcId="{A3940710-713B-4B3E-B08B-A747F63E5754}" destId="{8CD22889-CD64-489C-B013-518234AC7460}" srcOrd="0" destOrd="0" parTransId="{50705997-01E6-4863-A533-3CDDCAE6B8E7}" sibTransId="{E2101BAC-8E9A-4995-9FF0-AB4E47ED4402}"/>
    <dgm:cxn modelId="{5C4013C4-1939-44F3-83DF-DF35E782167A}" type="presParOf" srcId="{814D89FF-D437-401A-8364-7391FA4C412E}" destId="{7DB3CC7A-DBC5-411E-827E-658C099EF81E}" srcOrd="0" destOrd="0" presId="urn:microsoft.com/office/officeart/2005/8/layout/lProcess3"/>
    <dgm:cxn modelId="{95973B14-41B9-4777-9474-F94214E251DB}" type="presParOf" srcId="{7DB3CC7A-DBC5-411E-827E-658C099EF81E}" destId="{669BBB25-73B8-42C0-A1E2-FFC2F3D0FB2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40710-713B-4B3E-B08B-A747F63E5754}" type="doc">
      <dgm:prSet loTypeId="urn:microsoft.com/office/officeart/2005/8/layout/lProcess3" loCatId="process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CD22889-CD64-489C-B013-518234AC7460}">
      <dgm:prSet/>
      <dgm:spPr/>
      <dgm:t>
        <a:bodyPr/>
        <a:lstStyle/>
        <a:p>
          <a:pPr rtl="0"/>
          <a:r>
            <a:rPr lang="ru-RU" b="1" baseline="0" dirty="0" smtClean="0"/>
            <a:t>Гипотезы происхождения вируса</a:t>
          </a:r>
          <a:endParaRPr lang="ru-RU" b="1" baseline="0" dirty="0"/>
        </a:p>
      </dgm:t>
    </dgm:pt>
    <dgm:pt modelId="{50705997-01E6-4863-A533-3CDDCAE6B8E7}" type="parTrans" cxnId="{D33111FB-0C1E-45A9-B366-37ECB540CE4E}">
      <dgm:prSet/>
      <dgm:spPr/>
      <dgm:t>
        <a:bodyPr/>
        <a:lstStyle/>
        <a:p>
          <a:endParaRPr lang="ru-RU"/>
        </a:p>
      </dgm:t>
    </dgm:pt>
    <dgm:pt modelId="{E2101BAC-8E9A-4995-9FF0-AB4E47ED4402}" type="sibTrans" cxnId="{D33111FB-0C1E-45A9-B366-37ECB540CE4E}">
      <dgm:prSet/>
      <dgm:spPr/>
      <dgm:t>
        <a:bodyPr/>
        <a:lstStyle/>
        <a:p>
          <a:endParaRPr lang="ru-RU"/>
        </a:p>
      </dgm:t>
    </dgm:pt>
    <dgm:pt modelId="{814D89FF-D437-401A-8364-7391FA4C412E}" type="pres">
      <dgm:prSet presAssocID="{A3940710-713B-4B3E-B08B-A747F63E575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B3CC7A-DBC5-411E-827E-658C099EF81E}" type="pres">
      <dgm:prSet presAssocID="{8CD22889-CD64-489C-B013-518234AC7460}" presName="horFlow" presStyleCnt="0"/>
      <dgm:spPr/>
    </dgm:pt>
    <dgm:pt modelId="{669BBB25-73B8-42C0-A1E2-FFC2F3D0FB22}" type="pres">
      <dgm:prSet presAssocID="{8CD22889-CD64-489C-B013-518234AC7460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C8F7A3BB-8AA4-4293-BA4F-C4220EC2B194}" type="presOf" srcId="{8CD22889-CD64-489C-B013-518234AC7460}" destId="{669BBB25-73B8-42C0-A1E2-FFC2F3D0FB22}" srcOrd="0" destOrd="0" presId="urn:microsoft.com/office/officeart/2005/8/layout/lProcess3"/>
    <dgm:cxn modelId="{934544F5-1383-4F13-A982-AC51E2FAFC1C}" type="presOf" srcId="{A3940710-713B-4B3E-B08B-A747F63E5754}" destId="{814D89FF-D437-401A-8364-7391FA4C412E}" srcOrd="0" destOrd="0" presId="urn:microsoft.com/office/officeart/2005/8/layout/lProcess3"/>
    <dgm:cxn modelId="{D33111FB-0C1E-45A9-B366-37ECB540CE4E}" srcId="{A3940710-713B-4B3E-B08B-A747F63E5754}" destId="{8CD22889-CD64-489C-B013-518234AC7460}" srcOrd="0" destOrd="0" parTransId="{50705997-01E6-4863-A533-3CDDCAE6B8E7}" sibTransId="{E2101BAC-8E9A-4995-9FF0-AB4E47ED4402}"/>
    <dgm:cxn modelId="{E3EC0955-E1B1-48FE-96AE-32E27FEAF101}" type="presParOf" srcId="{814D89FF-D437-401A-8364-7391FA4C412E}" destId="{7DB3CC7A-DBC5-411E-827E-658C099EF81E}" srcOrd="0" destOrd="0" presId="urn:microsoft.com/office/officeart/2005/8/layout/lProcess3"/>
    <dgm:cxn modelId="{74974227-6E86-4CF5-8B96-AF6D0B28D2DD}" type="presParOf" srcId="{7DB3CC7A-DBC5-411E-827E-658C099EF81E}" destId="{669BBB25-73B8-42C0-A1E2-FFC2F3D0FB2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940710-713B-4B3E-B08B-A747F63E5754}" type="doc">
      <dgm:prSet loTypeId="urn:microsoft.com/office/officeart/2005/8/layout/lProcess3" loCatId="process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CD22889-CD64-489C-B013-518234AC7460}">
      <dgm:prSet/>
      <dgm:spPr/>
      <dgm:t>
        <a:bodyPr/>
        <a:lstStyle/>
        <a:p>
          <a:pPr rtl="0"/>
          <a:r>
            <a:rPr lang="ru-RU" b="1" baseline="0" dirty="0" smtClean="0"/>
            <a:t>Гипотезы происхождения вируса</a:t>
          </a:r>
          <a:endParaRPr lang="ru-RU" b="1" baseline="0" dirty="0"/>
        </a:p>
      </dgm:t>
    </dgm:pt>
    <dgm:pt modelId="{50705997-01E6-4863-A533-3CDDCAE6B8E7}" type="parTrans" cxnId="{D33111FB-0C1E-45A9-B366-37ECB540CE4E}">
      <dgm:prSet/>
      <dgm:spPr/>
      <dgm:t>
        <a:bodyPr/>
        <a:lstStyle/>
        <a:p>
          <a:endParaRPr lang="ru-RU"/>
        </a:p>
      </dgm:t>
    </dgm:pt>
    <dgm:pt modelId="{E2101BAC-8E9A-4995-9FF0-AB4E47ED4402}" type="sibTrans" cxnId="{D33111FB-0C1E-45A9-B366-37ECB540CE4E}">
      <dgm:prSet/>
      <dgm:spPr/>
      <dgm:t>
        <a:bodyPr/>
        <a:lstStyle/>
        <a:p>
          <a:endParaRPr lang="ru-RU"/>
        </a:p>
      </dgm:t>
    </dgm:pt>
    <dgm:pt modelId="{814D89FF-D437-401A-8364-7391FA4C412E}" type="pres">
      <dgm:prSet presAssocID="{A3940710-713B-4B3E-B08B-A747F63E575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B3CC7A-DBC5-411E-827E-658C099EF81E}" type="pres">
      <dgm:prSet presAssocID="{8CD22889-CD64-489C-B013-518234AC7460}" presName="horFlow" presStyleCnt="0"/>
      <dgm:spPr/>
    </dgm:pt>
    <dgm:pt modelId="{669BBB25-73B8-42C0-A1E2-FFC2F3D0FB22}" type="pres">
      <dgm:prSet presAssocID="{8CD22889-CD64-489C-B013-518234AC7460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91121131-085C-4E60-9B8F-685D37B8D950}" type="presOf" srcId="{8CD22889-CD64-489C-B013-518234AC7460}" destId="{669BBB25-73B8-42C0-A1E2-FFC2F3D0FB22}" srcOrd="0" destOrd="0" presId="urn:microsoft.com/office/officeart/2005/8/layout/lProcess3"/>
    <dgm:cxn modelId="{D33111FB-0C1E-45A9-B366-37ECB540CE4E}" srcId="{A3940710-713B-4B3E-B08B-A747F63E5754}" destId="{8CD22889-CD64-489C-B013-518234AC7460}" srcOrd="0" destOrd="0" parTransId="{50705997-01E6-4863-A533-3CDDCAE6B8E7}" sibTransId="{E2101BAC-8E9A-4995-9FF0-AB4E47ED4402}"/>
    <dgm:cxn modelId="{C2CCB32E-CC75-4AA1-ACDE-A44AE9B36501}" type="presOf" srcId="{A3940710-713B-4B3E-B08B-A747F63E5754}" destId="{814D89FF-D437-401A-8364-7391FA4C412E}" srcOrd="0" destOrd="0" presId="urn:microsoft.com/office/officeart/2005/8/layout/lProcess3"/>
    <dgm:cxn modelId="{F96E5384-D407-4FFF-911D-1B8DA103B53C}" type="presParOf" srcId="{814D89FF-D437-401A-8364-7391FA4C412E}" destId="{7DB3CC7A-DBC5-411E-827E-658C099EF81E}" srcOrd="0" destOrd="0" presId="urn:microsoft.com/office/officeart/2005/8/layout/lProcess3"/>
    <dgm:cxn modelId="{BED482E7-4613-4B42-96BC-63322DE6E8D8}" type="presParOf" srcId="{7DB3CC7A-DBC5-411E-827E-658C099EF81E}" destId="{669BBB25-73B8-42C0-A1E2-FFC2F3D0FB2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BBB25-73B8-42C0-A1E2-FFC2F3D0FB22}">
      <dsp:nvSpPr>
        <dsp:cNvPr id="0" name=""/>
        <dsp:cNvSpPr/>
      </dsp:nvSpPr>
      <dsp:spPr>
        <a:xfrm>
          <a:off x="0" y="228616"/>
          <a:ext cx="6179312" cy="247172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baseline="0" dirty="0" smtClean="0"/>
            <a:t>Гипотезы происхождения вируса</a:t>
          </a:r>
          <a:endParaRPr lang="ru-RU" sz="4100" b="1" kern="1200" baseline="0" dirty="0"/>
        </a:p>
      </dsp:txBody>
      <dsp:txXfrm>
        <a:off x="1235862" y="228616"/>
        <a:ext cx="3707588" cy="2471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BBB25-73B8-42C0-A1E2-FFC2F3D0FB22}">
      <dsp:nvSpPr>
        <dsp:cNvPr id="0" name=""/>
        <dsp:cNvSpPr/>
      </dsp:nvSpPr>
      <dsp:spPr>
        <a:xfrm>
          <a:off x="0" y="228616"/>
          <a:ext cx="6179312" cy="247172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baseline="0" dirty="0" smtClean="0"/>
            <a:t>Гипотезы происхождения вируса</a:t>
          </a:r>
          <a:endParaRPr lang="ru-RU" sz="4100" b="1" kern="1200" baseline="0" dirty="0"/>
        </a:p>
      </dsp:txBody>
      <dsp:txXfrm>
        <a:off x="1235862" y="228616"/>
        <a:ext cx="3707588" cy="2471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BBB25-73B8-42C0-A1E2-FFC2F3D0FB22}">
      <dsp:nvSpPr>
        <dsp:cNvPr id="0" name=""/>
        <dsp:cNvSpPr/>
      </dsp:nvSpPr>
      <dsp:spPr>
        <a:xfrm>
          <a:off x="0" y="228616"/>
          <a:ext cx="6179312" cy="247172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baseline="0" dirty="0" smtClean="0"/>
            <a:t>Гипотезы происхождения вируса</a:t>
          </a:r>
          <a:endParaRPr lang="ru-RU" sz="4100" b="1" kern="1200" baseline="0" dirty="0"/>
        </a:p>
      </dsp:txBody>
      <dsp:txXfrm>
        <a:off x="1235862" y="228616"/>
        <a:ext cx="3707588" cy="2471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BBB25-73B8-42C0-A1E2-FFC2F3D0FB22}">
      <dsp:nvSpPr>
        <dsp:cNvPr id="0" name=""/>
        <dsp:cNvSpPr/>
      </dsp:nvSpPr>
      <dsp:spPr>
        <a:xfrm>
          <a:off x="0" y="228616"/>
          <a:ext cx="6179312" cy="247172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shade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baseline="0" dirty="0" smtClean="0"/>
            <a:t>Гипотезы происхождения вируса</a:t>
          </a:r>
          <a:endParaRPr lang="ru-RU" sz="4100" b="1" kern="1200" baseline="0" dirty="0"/>
        </a:p>
      </dsp:txBody>
      <dsp:txXfrm>
        <a:off x="1235862" y="228616"/>
        <a:ext cx="3707588" cy="2471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СПИДа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20072" y="645333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Автор: Смирнова Юлия, ученица 10 класса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2797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0872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-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приобретенного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-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иммунно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-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"Человеческая жизнь похожа на коробку спичек. Обращаться несерьезно- опасно".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              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японский писатель </a:t>
            </a:r>
            <a:r>
              <a:rPr lang="ru-RU" sz="2800" dirty="0" err="1">
                <a:solidFill>
                  <a:srgbClr val="C00000"/>
                </a:solidFill>
              </a:rPr>
              <a:t>Акутагава</a:t>
            </a:r>
            <a:r>
              <a:rPr lang="ru-RU" sz="2800" dirty="0">
                <a:solidFill>
                  <a:srgbClr val="C00000"/>
                </a:solidFill>
              </a:rPr>
              <a:t>  </a:t>
            </a:r>
            <a:r>
              <a:rPr lang="ru-RU" sz="2800" dirty="0" err="1">
                <a:solidFill>
                  <a:srgbClr val="C00000"/>
                </a:solidFill>
              </a:rPr>
              <a:t>Рюноска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6096" y="404664"/>
            <a:ext cx="3495902" cy="260730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443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645024"/>
            <a:ext cx="67687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4400" b="1" dirty="0"/>
              <a:t>В </a:t>
            </a:r>
            <a:r>
              <a:rPr lang="ru-RU" sz="4400" dirty="0"/>
              <a:t>— </a:t>
            </a:r>
            <a:r>
              <a:rPr lang="ru-RU" sz="4400" b="1" dirty="0"/>
              <a:t>вирус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4400" b="1" dirty="0"/>
              <a:t>И </a:t>
            </a:r>
            <a:r>
              <a:rPr lang="ru-RU" sz="4400" dirty="0"/>
              <a:t>— </a:t>
            </a:r>
            <a:r>
              <a:rPr lang="ru-RU" sz="4400" b="1" dirty="0"/>
              <a:t>иммунодефицита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4400" b="1" dirty="0"/>
              <a:t>Ч </a:t>
            </a:r>
            <a:r>
              <a:rPr lang="ru-RU" sz="4400" dirty="0"/>
              <a:t>— </a:t>
            </a:r>
            <a:r>
              <a:rPr lang="ru-RU" sz="4400" b="1" dirty="0"/>
              <a:t>человека</a:t>
            </a:r>
            <a:endParaRPr lang="ru-RU" sz="4400" dirty="0"/>
          </a:p>
          <a:p>
            <a:endParaRPr lang="ru-RU" sz="4400" dirty="0"/>
          </a:p>
        </p:txBody>
      </p:sp>
      <p:pic>
        <p:nvPicPr>
          <p:cNvPr id="7" name="Рисунок 6" descr="96d15ab76fd94e48892801e02a2bf02e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507860"/>
            <a:ext cx="3100378" cy="3228982"/>
          </a:xfrm>
          <a:prstGeom prst="rect">
            <a:avLst/>
          </a:prstGeom>
        </p:spPr>
      </p:pic>
      <p:pic>
        <p:nvPicPr>
          <p:cNvPr id="8" name="Рисунок 7" descr="230b53751f71334068fe02aff63753a8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322620"/>
            <a:ext cx="3510136" cy="3127212"/>
          </a:xfrm>
          <a:prstGeom prst="rect">
            <a:avLst/>
          </a:prstGeom>
        </p:spPr>
      </p:pic>
      <p:pic>
        <p:nvPicPr>
          <p:cNvPr id="9" name="Рисунок 8" descr="fb9e93a5261a999e294a3ccdf97a5ea4_f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5" y="351974"/>
            <a:ext cx="3175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5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7208788"/>
              </p:ext>
            </p:extLst>
          </p:nvPr>
        </p:nvGraphicFramePr>
        <p:xfrm>
          <a:off x="1142976" y="1857364"/>
          <a:ext cx="617931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4953000"/>
            <a:ext cx="7992888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I</a:t>
            </a:r>
            <a:r>
              <a:rPr lang="ru-RU" b="1" dirty="0" smtClean="0">
                <a:solidFill>
                  <a:srgbClr val="0033CC"/>
                </a:solidFill>
              </a:rPr>
              <a:t>. Воздействие на ранее существующий вирус неблагоприятных экологических факторов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8406594"/>
              </p:ext>
            </p:extLst>
          </p:nvPr>
        </p:nvGraphicFramePr>
        <p:xfrm>
          <a:off x="1142976" y="1857364"/>
          <a:ext cx="617931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4953000"/>
            <a:ext cx="7992888" cy="914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II</a:t>
            </a:r>
            <a:r>
              <a:rPr lang="ru-RU" b="1" dirty="0" smtClean="0">
                <a:solidFill>
                  <a:srgbClr val="0033CC"/>
                </a:solidFill>
              </a:rPr>
              <a:t>. Бактериологическое оружие.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8406594"/>
              </p:ext>
            </p:extLst>
          </p:nvPr>
        </p:nvGraphicFramePr>
        <p:xfrm>
          <a:off x="1142976" y="1857364"/>
          <a:ext cx="617931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4653136"/>
            <a:ext cx="8424936" cy="121426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III</a:t>
            </a:r>
            <a:r>
              <a:rPr lang="ru-RU" b="1" dirty="0" smtClean="0">
                <a:solidFill>
                  <a:srgbClr val="0033CC"/>
                </a:solidFill>
              </a:rPr>
              <a:t>. Мутация вируса вследствие радиационного воздействия урановых залежей на предполагаемой родине  - Замбии и Заире.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23327913"/>
              </p:ext>
            </p:extLst>
          </p:nvPr>
        </p:nvGraphicFramePr>
        <p:xfrm>
          <a:off x="1142976" y="1857364"/>
          <a:ext cx="617931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4953000"/>
            <a:ext cx="7992888" cy="914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IV</a:t>
            </a:r>
            <a:r>
              <a:rPr lang="ru-RU" b="1" dirty="0" smtClean="0">
                <a:solidFill>
                  <a:srgbClr val="0033CC"/>
                </a:solidFill>
              </a:rPr>
              <a:t>. Человек заразился от обезьян.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05273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Пути передачи ВИЧ-инфекции</a:t>
            </a:r>
          </a:p>
          <a:p>
            <a:endParaRPr lang="ru-RU" sz="4000" b="1" dirty="0">
              <a:solidFill>
                <a:srgbClr val="00206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Половым путем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Через кровь, содержащую вирус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От матери к плоду и новорожденному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2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1_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3586512" cy="52038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779912" y="1052736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Не погибни от невежества!</a:t>
            </a:r>
          </a:p>
          <a:p>
            <a:pPr algn="ctr"/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спид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28" y="2996952"/>
            <a:ext cx="2880320" cy="30988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55562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649</TotalTime>
  <Words>121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Вирус СПИДа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2011-11-06T07:11:05Z</dcterms:created>
  <dcterms:modified xsi:type="dcterms:W3CDTF">2011-12-12T18:55:18Z</dcterms:modified>
</cp:coreProperties>
</file>