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  <p:sldId id="260" r:id="rId3"/>
    <p:sldId id="261" r:id="rId4"/>
    <p:sldId id="262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</a:rPr>
              <a:t>История открытия вирусов</a:t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134150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143000"/>
            <a:ext cx="3402013" cy="5181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4149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3635896" y="1196752"/>
            <a:ext cx="4464496" cy="5229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</a:t>
            </a:r>
            <a:r>
              <a:rPr lang="ru-RU" dirty="0" smtClean="0"/>
              <a:t>В </a:t>
            </a:r>
            <a:r>
              <a:rPr lang="ru-RU" dirty="0"/>
              <a:t>истории мировой </a:t>
            </a:r>
            <a:r>
              <a:rPr lang="ru-RU" dirty="0" smtClean="0"/>
              <a:t> микробиологии </a:t>
            </a:r>
            <a:r>
              <a:rPr lang="ru-RU" dirty="0"/>
              <a:t>особое место отводится ученому </a:t>
            </a:r>
            <a:r>
              <a:rPr lang="ru-RU" b="1" dirty="0" err="1"/>
              <a:t>Д.И.Ивановскому</a:t>
            </a:r>
            <a:r>
              <a:rPr lang="ru-RU" b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</a:t>
            </a:r>
            <a:r>
              <a:rPr lang="ru-RU" dirty="0" smtClean="0"/>
              <a:t>   В </a:t>
            </a:r>
            <a:r>
              <a:rPr lang="ru-RU" dirty="0"/>
              <a:t>конце XIX в., исследовав болезнь табачной мозаики, он обнаружил возбудителей заболевания. </a:t>
            </a:r>
          </a:p>
        </p:txBody>
      </p:sp>
      <p:pic>
        <p:nvPicPr>
          <p:cNvPr id="7" name="Picture 5" descr="ВТМ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4E8"/>
              </a:clrFrom>
              <a:clrTo>
                <a:srgbClr val="F8F4E8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9883764">
            <a:off x="4026843" y="4164924"/>
            <a:ext cx="1885936" cy="241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img0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5781">
            <a:off x="6525617" y="4040271"/>
            <a:ext cx="1925059" cy="252053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59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0" y="381000"/>
            <a:ext cx="4572000" cy="5943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   </a:t>
            </a:r>
          </a:p>
        </p:txBody>
      </p:sp>
      <p:sp>
        <p:nvSpPr>
          <p:cNvPr id="136201" name="Rectangle 9"/>
          <p:cNvSpPr>
            <a:spLocks noChangeArrowheads="1"/>
          </p:cNvSpPr>
          <p:nvPr/>
        </p:nvSpPr>
        <p:spPr bwMode="auto">
          <a:xfrm>
            <a:off x="2929223" y="5013176"/>
            <a:ext cx="388843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вирус табачной мозаики</a:t>
            </a:r>
          </a:p>
        </p:txBody>
      </p:sp>
      <p:sp>
        <p:nvSpPr>
          <p:cNvPr id="136202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304800"/>
            <a:ext cx="4572000" cy="58975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</a:t>
            </a:r>
          </a:p>
        </p:txBody>
      </p:sp>
      <p:pic>
        <p:nvPicPr>
          <p:cNvPr id="13620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819" y="260648"/>
            <a:ext cx="3750623" cy="461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8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23928" y="1431359"/>
            <a:ext cx="45365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Таким образом </a:t>
            </a:r>
            <a:r>
              <a:rPr lang="ru-RU" dirty="0" err="1" smtClean="0"/>
              <a:t>Д.И.Ивановский</a:t>
            </a:r>
            <a:r>
              <a:rPr lang="ru-RU" dirty="0" smtClean="0"/>
              <a:t> </a:t>
            </a:r>
            <a:r>
              <a:rPr lang="ru-RU" dirty="0"/>
              <a:t>открыл два важнейших свойства вирусов:</a:t>
            </a:r>
          </a:p>
          <a:p>
            <a:r>
              <a:rPr lang="ru-RU" dirty="0"/>
              <a:t>	</a:t>
            </a:r>
            <a:r>
              <a:rPr lang="ru-RU" dirty="0" smtClean="0"/>
              <a:t>1)они </a:t>
            </a:r>
            <a:r>
              <a:rPr lang="ru-RU" dirty="0"/>
              <a:t>столь малы, что </a:t>
            </a:r>
            <a:r>
              <a:rPr lang="ru-RU" dirty="0" smtClean="0"/>
              <a:t>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проходят </a:t>
            </a:r>
            <a:r>
              <a:rPr lang="ru-RU" dirty="0"/>
              <a:t>через фильтры</a:t>
            </a:r>
            <a:r>
              <a:rPr lang="ru-RU" dirty="0" smtClean="0"/>
              <a:t>,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задерживающие </a:t>
            </a:r>
            <a:r>
              <a:rPr lang="ru-RU" dirty="0"/>
              <a:t>бактерии;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	</a:t>
            </a:r>
            <a:r>
              <a:rPr lang="ru-RU" dirty="0" smtClean="0"/>
              <a:t>2)их </a:t>
            </a:r>
            <a:r>
              <a:rPr lang="ru-RU" dirty="0"/>
              <a:t>невозможно </a:t>
            </a:r>
            <a:r>
              <a:rPr lang="ru-RU" dirty="0" smtClean="0"/>
              <a:t>выращивать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на искусственных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питательных </a:t>
            </a:r>
            <a:r>
              <a:rPr lang="ru-RU" dirty="0"/>
              <a:t>средах.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410220"/>
            <a:ext cx="3402013" cy="5181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329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Virus</a:t>
            </a:r>
            <a:endParaRPr lang="ru-RU" sz="4000" b="1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628775"/>
            <a:ext cx="3529013" cy="4537075"/>
          </a:xfrm>
        </p:spPr>
        <p:txBody>
          <a:bodyPr/>
          <a:lstStyle/>
          <a:p>
            <a:r>
              <a:rPr lang="ru-RU" sz="2400" b="1"/>
              <a:t>Голландец Мартин Бейеринк ввёл новое слово </a:t>
            </a:r>
            <a:r>
              <a:rPr lang="ru-RU" sz="2400" b="1" i="1"/>
              <a:t>вирус (от латинского слова «</a:t>
            </a:r>
            <a:r>
              <a:rPr lang="en-US" sz="2400" b="1" i="1"/>
              <a:t>virus</a:t>
            </a:r>
            <a:r>
              <a:rPr lang="ru-RU" sz="2400" b="1" i="1"/>
              <a:t>», означающего «яд») </a:t>
            </a:r>
            <a:r>
              <a:rPr lang="ru-RU" sz="2400" b="1"/>
              <a:t>в научный обиход в 1895</a:t>
            </a:r>
            <a:r>
              <a:rPr lang="ru-RU" sz="2400"/>
              <a:t> </a:t>
            </a:r>
            <a:r>
              <a:rPr lang="ru-RU" sz="2400" b="1"/>
              <a:t>году.</a:t>
            </a:r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5940425" y="2565400"/>
            <a:ext cx="1511300" cy="2519363"/>
          </a:xfrm>
        </p:spPr>
        <p:txBody>
          <a:bodyPr/>
          <a:lstStyle/>
          <a:p>
            <a:endParaRPr lang="ru-RU" sz="2400"/>
          </a:p>
        </p:txBody>
      </p:sp>
      <p:pic>
        <p:nvPicPr>
          <p:cNvPr id="63492" name="Picture 4" descr="Martinus_Willem_Beijerin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773238"/>
            <a:ext cx="2947987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0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229935"/>
            <a:ext cx="3672408" cy="406398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2682" y="4365104"/>
            <a:ext cx="360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Уэнделл</a:t>
            </a:r>
            <a:r>
              <a:rPr lang="ru-RU" dirty="0"/>
              <a:t> Стэнли </a:t>
            </a:r>
            <a:endParaRPr lang="ru-RU" dirty="0" smtClean="0"/>
          </a:p>
          <a:p>
            <a:pPr algn="ctr"/>
            <a:r>
              <a:rPr lang="ru-RU" sz="1600" dirty="0" smtClean="0"/>
              <a:t>американский </a:t>
            </a:r>
            <a:r>
              <a:rPr lang="ru-RU" sz="1600" dirty="0"/>
              <a:t>вирусолог, лауреат Нобелевской </a:t>
            </a:r>
            <a:r>
              <a:rPr lang="ru-RU" sz="1600" dirty="0" smtClean="0"/>
              <a:t>премии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499992" y="908720"/>
            <a:ext cx="3960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1935г., американский ученый </a:t>
            </a:r>
            <a:r>
              <a:rPr lang="ru-RU" b="1" dirty="0" err="1"/>
              <a:t>У.Стенли</a:t>
            </a:r>
            <a:r>
              <a:rPr lang="ru-RU" b="1" dirty="0"/>
              <a:t> </a:t>
            </a:r>
            <a:r>
              <a:rPr lang="ru-RU" dirty="0"/>
              <a:t>определил, что кристаллы – это скопления вирусов табачной мозаики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Он писал: </a:t>
            </a:r>
            <a:r>
              <a:rPr lang="ru-RU" dirty="0"/>
              <a:t>«Эта сумеречная зона жизни, </a:t>
            </a:r>
            <a:r>
              <a:rPr lang="ru-RU" dirty="0" smtClean="0"/>
              <a:t>на полпути </a:t>
            </a:r>
            <a:r>
              <a:rPr lang="ru-RU" dirty="0"/>
              <a:t>между живым и неживым, </a:t>
            </a:r>
            <a:r>
              <a:rPr lang="ru-RU" dirty="0" smtClean="0"/>
              <a:t>и </a:t>
            </a:r>
            <a:r>
              <a:rPr lang="ru-RU" dirty="0"/>
              <a:t>есть зона вируса</a:t>
            </a:r>
            <a:r>
              <a:rPr lang="ru-RU" dirty="0" smtClean="0"/>
              <a:t>…»</a:t>
            </a:r>
            <a:endParaRPr lang="ru-RU" dirty="0"/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39552" y="6412685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Рожкова Н., ученица 10 класса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08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125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История открытия вирусов </vt:lpstr>
      <vt:lpstr>Презентация PowerPoint</vt:lpstr>
      <vt:lpstr>Презентация PowerPoint</vt:lpstr>
      <vt:lpstr>Virus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2011-11-06T06:30:42Z</dcterms:created>
  <dcterms:modified xsi:type="dcterms:W3CDTF">2011-12-12T18:53:16Z</dcterms:modified>
</cp:coreProperties>
</file>