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59" r:id="rId10"/>
    <p:sldId id="268" r:id="rId11"/>
    <p:sldId id="269" r:id="rId12"/>
    <p:sldId id="258" r:id="rId13"/>
    <p:sldId id="260" r:id="rId14"/>
    <p:sldId id="270" r:id="rId15"/>
    <p:sldId id="25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13F6A35-8149-4E76-A855-FBC69C7F480B}" type="datetimeFigureOut">
              <a:rPr lang="ru-RU" smtClean="0"/>
              <a:pPr/>
              <a:t>03.01.2012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AB723C2-A69E-49D8-A46A-670940245E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3F6A35-8149-4E76-A855-FBC69C7F480B}" type="datetimeFigureOut">
              <a:rPr lang="ru-RU" smtClean="0"/>
              <a:pPr/>
              <a:t>03.01.2012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B723C2-A69E-49D8-A46A-670940245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3F6A35-8149-4E76-A855-FBC69C7F480B}" type="datetimeFigureOut">
              <a:rPr lang="ru-RU" smtClean="0"/>
              <a:pPr/>
              <a:t>03.01.2012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B723C2-A69E-49D8-A46A-670940245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3F6A35-8149-4E76-A855-FBC69C7F480B}" type="datetimeFigureOut">
              <a:rPr lang="ru-RU" smtClean="0"/>
              <a:pPr/>
              <a:t>03.01.2012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B723C2-A69E-49D8-A46A-670940245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13F6A35-8149-4E76-A855-FBC69C7F480B}" type="datetimeFigureOut">
              <a:rPr lang="ru-RU" smtClean="0"/>
              <a:pPr/>
              <a:t>03.01.2012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AB723C2-A69E-49D8-A46A-670940245E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3F6A35-8149-4E76-A855-FBC69C7F480B}" type="datetimeFigureOut">
              <a:rPr lang="ru-RU" smtClean="0"/>
              <a:pPr/>
              <a:t>03.01.2012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AB723C2-A69E-49D8-A46A-670940245E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3F6A35-8149-4E76-A855-FBC69C7F480B}" type="datetimeFigureOut">
              <a:rPr lang="ru-RU" smtClean="0"/>
              <a:pPr/>
              <a:t>03.01.2012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AB723C2-A69E-49D8-A46A-670940245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3F6A35-8149-4E76-A855-FBC69C7F480B}" type="datetimeFigureOut">
              <a:rPr lang="ru-RU" smtClean="0"/>
              <a:pPr/>
              <a:t>03.01.2012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B723C2-A69E-49D8-A46A-670940245E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3F6A35-8149-4E76-A855-FBC69C7F480B}" type="datetimeFigureOut">
              <a:rPr lang="ru-RU" smtClean="0"/>
              <a:pPr/>
              <a:t>03.01.2012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B723C2-A69E-49D8-A46A-670940245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13F6A35-8149-4E76-A855-FBC69C7F480B}" type="datetimeFigureOut">
              <a:rPr lang="ru-RU" smtClean="0"/>
              <a:pPr/>
              <a:t>03.01.2012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AB723C2-A69E-49D8-A46A-670940245E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13F6A35-8149-4E76-A855-FBC69C7F480B}" type="datetimeFigureOut">
              <a:rPr lang="ru-RU" smtClean="0"/>
              <a:pPr/>
              <a:t>03.01.2012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AB723C2-A69E-49D8-A46A-670940245E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13F6A35-8149-4E76-A855-FBC69C7F480B}" type="datetimeFigureOut">
              <a:rPr lang="ru-RU" smtClean="0"/>
              <a:pPr/>
              <a:t>03.01.2012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AB723C2-A69E-49D8-A46A-670940245E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Узбекистан_files\Узбекистан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260648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Arial Black" pitchFamily="34" charset="0"/>
              </a:rPr>
              <a:t>Фергана, Маргилан, Самарканд</a:t>
            </a:r>
            <a:r>
              <a:rPr lang="ru-RU" sz="3200" b="1" i="1" dirty="0" smtClean="0">
                <a:solidFill>
                  <a:srgbClr val="FF0000"/>
                </a:solidFill>
                <a:latin typeface="Arial Black" pitchFamily="34" charset="0"/>
              </a:rPr>
              <a:t>,</a:t>
            </a:r>
          </a:p>
          <a:p>
            <a:endParaRPr lang="ru-RU" sz="3200" b="1" i="1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3200" b="1" i="1" dirty="0" smtClean="0">
                <a:solidFill>
                  <a:srgbClr val="FF0000"/>
                </a:solidFill>
                <a:latin typeface="Arial Black" pitchFamily="34" charset="0"/>
              </a:rPr>
              <a:t>       одним </a:t>
            </a:r>
            <a:r>
              <a:rPr lang="ru-RU" sz="3200" b="1" i="1" dirty="0">
                <a:solidFill>
                  <a:srgbClr val="FF0000"/>
                </a:solidFill>
                <a:latin typeface="Arial Black" pitchFamily="34" charset="0"/>
              </a:rPr>
              <a:t>словом, -  </a:t>
            </a:r>
            <a:r>
              <a:rPr lang="ru-RU" sz="3600" b="1" i="1" dirty="0">
                <a:solidFill>
                  <a:srgbClr val="FF0000"/>
                </a:solidFill>
                <a:latin typeface="Arial Black" pitchFamily="34" charset="0"/>
              </a:rPr>
              <a:t>Узбекистан</a:t>
            </a:r>
            <a:r>
              <a:rPr lang="ru-RU" sz="3200" i="1" dirty="0">
                <a:solidFill>
                  <a:srgbClr val="FF0000"/>
                </a:solidFill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6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7416824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717032"/>
            <a:ext cx="727280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548680"/>
            <a:ext cx="331236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404664"/>
            <a:ext cx="4226222" cy="351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467544" y="712788"/>
            <a:ext cx="1224136" cy="1376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1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6300192" y="5013176"/>
            <a:ext cx="1368152" cy="14401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082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 algn="ctr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2</a:t>
            </a:r>
            <a:endParaRPr lang="ru-RU" sz="3600" kern="10" spc="0" dirty="0">
              <a:ln w="9525" algn="ctr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5148064" y="723900"/>
            <a:ext cx="1512168" cy="1377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 algn="ctr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3</a:t>
            </a:r>
            <a:endParaRPr lang="ru-RU" sz="3600" kern="10" spc="0" dirty="0">
              <a:ln w="9525" algn="ctr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2656"/>
            <a:ext cx="3960440" cy="474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60648"/>
            <a:ext cx="4392488" cy="336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91680" y="3573016"/>
            <a:ext cx="4848200" cy="37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827584" y="1124744"/>
            <a:ext cx="1152128" cy="9644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13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1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3320" name="WordArt 8"/>
          <p:cNvSpPr>
            <a:spLocks noChangeArrowheads="1" noChangeShapeType="1" noTextEdit="1"/>
          </p:cNvSpPr>
          <p:nvPr/>
        </p:nvSpPr>
        <p:spPr bwMode="auto">
          <a:xfrm>
            <a:off x="1187624" y="4005064"/>
            <a:ext cx="1152128" cy="13681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487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 algn="ctr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2</a:t>
            </a:r>
            <a:endParaRPr lang="ru-RU" sz="3600" kern="10" spc="0" dirty="0">
              <a:ln w="9525" algn="ctr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3321" name="WordArt 9"/>
          <p:cNvSpPr>
            <a:spLocks noChangeArrowheads="1" noChangeShapeType="1" noTextEdit="1"/>
          </p:cNvSpPr>
          <p:nvPr/>
        </p:nvSpPr>
        <p:spPr bwMode="auto">
          <a:xfrm>
            <a:off x="7236296" y="980728"/>
            <a:ext cx="1512168" cy="11211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 algn="ctr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3</a:t>
            </a:r>
            <a:endParaRPr lang="ru-RU" sz="3600" kern="10" spc="0" dirty="0">
              <a:ln w="9525" algn="ctr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Узбекистан_files\uzbek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8640"/>
            <a:ext cx="3277939" cy="291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60648"/>
            <a:ext cx="30194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599556"/>
            <a:ext cx="3571875" cy="425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2339752" y="712788"/>
            <a:ext cx="1008112" cy="1376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1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4932040" y="723900"/>
            <a:ext cx="1224136" cy="1377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 algn="ctr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2</a:t>
            </a:r>
            <a:endParaRPr lang="ru-RU" sz="3600" kern="10" spc="0" dirty="0">
              <a:ln w="9525" algn="ctr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31" name="WordArt 7"/>
          <p:cNvSpPr>
            <a:spLocks noChangeArrowheads="1" noChangeShapeType="1" noTextEdit="1"/>
          </p:cNvSpPr>
          <p:nvPr/>
        </p:nvSpPr>
        <p:spPr bwMode="auto">
          <a:xfrm>
            <a:off x="4572000" y="5013176"/>
            <a:ext cx="1224136" cy="16561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16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 algn="ctr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3</a:t>
            </a:r>
            <a:endParaRPr lang="ru-RU" sz="3600" kern="10" spc="0" dirty="0">
              <a:ln w="9525" algn="ctr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32" name="WordArt 8"/>
          <p:cNvSpPr>
            <a:spLocks noChangeArrowheads="1" noChangeShapeType="1" noTextEdit="1"/>
          </p:cNvSpPr>
          <p:nvPr/>
        </p:nvSpPr>
        <p:spPr bwMode="auto">
          <a:xfrm>
            <a:off x="4192588" y="723900"/>
            <a:ext cx="1198562" cy="1377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9525" algn="ctr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33" name="WordArt 9"/>
          <p:cNvSpPr>
            <a:spLocks noChangeArrowheads="1" noChangeShapeType="1" noTextEdit="1"/>
          </p:cNvSpPr>
          <p:nvPr/>
        </p:nvSpPr>
        <p:spPr bwMode="auto">
          <a:xfrm>
            <a:off x="3419872" y="1124744"/>
            <a:ext cx="1656184" cy="5135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44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 algn="ctr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Фергана- </a:t>
            </a:r>
            <a:endParaRPr lang="ru-RU" sz="3600" kern="10" spc="0" dirty="0">
              <a:ln w="9525" algn="ctr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34" name="WordArt 10"/>
          <p:cNvSpPr>
            <a:spLocks noChangeArrowheads="1" noChangeShapeType="1" noTextEdit="1"/>
          </p:cNvSpPr>
          <p:nvPr/>
        </p:nvSpPr>
        <p:spPr bwMode="auto">
          <a:xfrm>
            <a:off x="6228184" y="6165304"/>
            <a:ext cx="2736304" cy="6974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 algn="ctr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Самарканд-</a:t>
            </a:r>
            <a:endParaRPr lang="ru-RU" sz="3600" kern="10" spc="0" dirty="0">
              <a:ln w="9525" algn="ctr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35" name="WordArt 11"/>
          <p:cNvSpPr>
            <a:spLocks noChangeArrowheads="1" noChangeShapeType="1" noTextEdit="1"/>
          </p:cNvSpPr>
          <p:nvPr/>
        </p:nvSpPr>
        <p:spPr bwMode="auto">
          <a:xfrm>
            <a:off x="179512" y="3356991"/>
            <a:ext cx="2520280" cy="10610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Ташкент - </a:t>
            </a:r>
            <a:endParaRPr lang="ru-RU" sz="3600" kern="10" spc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89248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0" y="0"/>
            <a:ext cx="619125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996952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71400"/>
            <a:ext cx="303701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0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4788" y="2714625"/>
            <a:ext cx="1114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0"/>
            <a:ext cx="5256585" cy="525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65125">
            <a:off x="4427984" y="1412776"/>
            <a:ext cx="4032448" cy="489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696744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511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612068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0"/>
            <a:ext cx="3377348" cy="358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04262">
            <a:off x="621999" y="2023589"/>
            <a:ext cx="38100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7675" y="1700808"/>
            <a:ext cx="488632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8640"/>
            <a:ext cx="4176464" cy="316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0"/>
            <a:ext cx="4248472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3356992"/>
            <a:ext cx="4551954" cy="328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996952"/>
            <a:ext cx="410445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3635896" y="712788"/>
            <a:ext cx="792088" cy="1376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1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6012160" y="1700808"/>
            <a:ext cx="1512168" cy="11521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437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 algn="ctr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2</a:t>
            </a:r>
            <a:endParaRPr lang="ru-RU" sz="3600" kern="10" spc="0" dirty="0">
              <a:ln w="9525" algn="ctr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3347864" y="5085184"/>
            <a:ext cx="1440160" cy="11521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 algn="ctr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3</a:t>
            </a:r>
            <a:endParaRPr lang="ru-RU" sz="3600" kern="10" spc="0" dirty="0">
              <a:ln w="9525" algn="ctr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7236296" y="3284984"/>
            <a:ext cx="1296144" cy="12961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5508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 algn="ctr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4</a:t>
            </a:r>
            <a:endParaRPr lang="ru-RU" sz="3600" kern="10" spc="0" dirty="0">
              <a:ln w="9525" algn="ctr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214</TotalTime>
  <Words>30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Николаева</dc:creator>
  <cp:lastModifiedBy>Tata</cp:lastModifiedBy>
  <cp:revision>25</cp:revision>
  <dcterms:created xsi:type="dcterms:W3CDTF">2011-09-25T04:42:02Z</dcterms:created>
  <dcterms:modified xsi:type="dcterms:W3CDTF">2012-01-03T17:25:09Z</dcterms:modified>
</cp:coreProperties>
</file>