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6" r:id="rId4"/>
    <p:sldId id="261" r:id="rId5"/>
    <p:sldId id="262" r:id="rId6"/>
    <p:sldId id="263" r:id="rId7"/>
    <p:sldId id="259" r:id="rId8"/>
    <p:sldId id="264" r:id="rId9"/>
    <p:sldId id="25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C3E9-433D-4AD1-9ACE-B3F3BA6D51D7}" type="datetimeFigureOut">
              <a:rPr lang="ru-RU" smtClean="0"/>
              <a:pPr/>
              <a:t>03.01.2012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631E-8C43-4FAF-B2AC-E1D4966F2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C3E9-433D-4AD1-9ACE-B3F3BA6D51D7}" type="datetimeFigureOut">
              <a:rPr lang="ru-RU" smtClean="0"/>
              <a:pPr/>
              <a:t>03.01.2012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631E-8C43-4FAF-B2AC-E1D4966F2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C3E9-433D-4AD1-9ACE-B3F3BA6D51D7}" type="datetimeFigureOut">
              <a:rPr lang="ru-RU" smtClean="0"/>
              <a:pPr/>
              <a:t>03.01.2012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631E-8C43-4FAF-B2AC-E1D4966F2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C3E9-433D-4AD1-9ACE-B3F3BA6D51D7}" type="datetimeFigureOut">
              <a:rPr lang="ru-RU" smtClean="0"/>
              <a:pPr/>
              <a:t>03.01.2012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631E-8C43-4FAF-B2AC-E1D4966F2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C3E9-433D-4AD1-9ACE-B3F3BA6D51D7}" type="datetimeFigureOut">
              <a:rPr lang="ru-RU" smtClean="0"/>
              <a:pPr/>
              <a:t>03.01.2012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631E-8C43-4FAF-B2AC-E1D4966F2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C3E9-433D-4AD1-9ACE-B3F3BA6D51D7}" type="datetimeFigureOut">
              <a:rPr lang="ru-RU" smtClean="0"/>
              <a:pPr/>
              <a:t>03.01.2012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631E-8C43-4FAF-B2AC-E1D4966F2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C3E9-433D-4AD1-9ACE-B3F3BA6D51D7}" type="datetimeFigureOut">
              <a:rPr lang="ru-RU" smtClean="0"/>
              <a:pPr/>
              <a:t>03.01.2012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631E-8C43-4FAF-B2AC-E1D4966F2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C3E9-433D-4AD1-9ACE-B3F3BA6D51D7}" type="datetimeFigureOut">
              <a:rPr lang="ru-RU" smtClean="0"/>
              <a:pPr/>
              <a:t>03.01.2012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631E-8C43-4FAF-B2AC-E1D4966F2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C3E9-433D-4AD1-9ACE-B3F3BA6D51D7}" type="datetimeFigureOut">
              <a:rPr lang="ru-RU" smtClean="0"/>
              <a:pPr/>
              <a:t>03.01.2012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631E-8C43-4FAF-B2AC-E1D4966F2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C3E9-433D-4AD1-9ACE-B3F3BA6D51D7}" type="datetimeFigureOut">
              <a:rPr lang="ru-RU" smtClean="0"/>
              <a:pPr/>
              <a:t>03.01.2012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631E-8C43-4FAF-B2AC-E1D4966F2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C3E9-433D-4AD1-9ACE-B3F3BA6D51D7}" type="datetimeFigureOut">
              <a:rPr lang="ru-RU" smtClean="0"/>
              <a:pPr/>
              <a:t>03.01.2012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631E-8C43-4FAF-B2AC-E1D4966F2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9C3E9-433D-4AD1-9ACE-B3F3BA6D51D7}" type="datetimeFigureOut">
              <a:rPr lang="ru-RU" smtClean="0"/>
              <a:pPr/>
              <a:t>03.01.2012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5631E-8C43-4FAF-B2AC-E1D4966F2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our-oboz.ru/article/exhibition/" TargetMode="External"/><Relationship Id="rId3" Type="http://schemas.openxmlformats.org/officeDocument/2006/relationships/hyperlink" Target="http://koreamuseum.ru/art/chango.jpg" TargetMode="External"/><Relationship Id="rId7" Type="http://schemas.openxmlformats.org/officeDocument/2006/relationships/hyperlink" Target="http://www.ng.ru/accent/2006-12-27/9_veter.html" TargetMode="External"/><Relationship Id="rId2" Type="http://schemas.openxmlformats.org/officeDocument/2006/relationships/hyperlink" Target="http://blog.imhonet.ru/author/nefrina/post/102775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sheat.ru/cookery/recipe/3733/" TargetMode="External"/><Relationship Id="rId5" Type="http://schemas.openxmlformats.org/officeDocument/2006/relationships/hyperlink" Target="http://koresaram.myweb.kz/" TargetMode="External"/><Relationship Id="rId4" Type="http://schemas.openxmlformats.org/officeDocument/2006/relationships/hyperlink" Target="http://www.kft.vulcan.ru/opredelenie_tkd.htm" TargetMode="External"/><Relationship Id="rId9" Type="http://schemas.openxmlformats.org/officeDocument/2006/relationships/hyperlink" Target="http://www.tour-oboz.ru/article/world_museum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5520" cy="819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23063">
            <a:off x="-214916" y="303247"/>
            <a:ext cx="9002942" cy="1571115"/>
          </a:xfrm>
        </p:spPr>
        <p:txBody>
          <a:bodyPr>
            <a:noAutofit/>
          </a:bodyPr>
          <a:lstStyle/>
          <a:p>
            <a:r>
              <a:rPr lang="ru-RU" sz="9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Чосон</a:t>
            </a:r>
            <a:r>
              <a:rPr lang="ru-RU" sz="9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-Корея</a:t>
            </a:r>
            <a:endParaRPr lang="ru-RU" sz="9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0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724128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71392" y="3837806"/>
            <a:ext cx="5472608" cy="302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125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78488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9908515">
            <a:off x="341427" y="2043293"/>
            <a:ext cx="518457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581128"/>
            <a:ext cx="3745353" cy="171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32656"/>
            <a:ext cx="2376264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53394">
            <a:off x="4859757" y="1287364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000375"/>
            <a:ext cx="4762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09333">
            <a:off x="337499" y="693528"/>
            <a:ext cx="39814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05974">
            <a:off x="4537893" y="985516"/>
            <a:ext cx="45815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7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4608512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0"/>
            <a:ext cx="38100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2391" y="2332037"/>
            <a:ext cx="32916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наглядности: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/>
          <a:lstStyle/>
          <a:p>
            <a:r>
              <a:rPr lang="en-US" sz="2800" dirty="0" smtClean="0">
                <a:hlinkClick r:id="rId2"/>
              </a:rPr>
              <a:t>http://blog.imhonet.ru/author/nefrina/post/1027751/</a:t>
            </a:r>
            <a:endParaRPr lang="ru-RU" sz="2800" dirty="0" smtClean="0"/>
          </a:p>
          <a:p>
            <a:r>
              <a:rPr lang="en-US" sz="2800" dirty="0" smtClean="0">
                <a:hlinkClick r:id="rId3"/>
              </a:rPr>
              <a:t>http://koreamuseum.ru/art/chango.jpg</a:t>
            </a:r>
            <a:endParaRPr lang="ru-RU" sz="2800" dirty="0" smtClean="0"/>
          </a:p>
          <a:p>
            <a:r>
              <a:rPr lang="en-US" sz="2800" dirty="0" smtClean="0">
                <a:hlinkClick r:id="rId4"/>
              </a:rPr>
              <a:t>http://www.kft.vulcan.ru/opredelenie_tkd.htm</a:t>
            </a:r>
            <a:endParaRPr lang="ru-RU" sz="2800" dirty="0" smtClean="0"/>
          </a:p>
          <a:p>
            <a:r>
              <a:rPr lang="en-US" sz="2800" dirty="0" smtClean="0">
                <a:hlinkClick r:id="rId5"/>
              </a:rPr>
              <a:t>http://koresaram.myweb.kz/</a:t>
            </a:r>
            <a:endParaRPr lang="ru-RU" sz="2800" dirty="0" smtClean="0"/>
          </a:p>
          <a:p>
            <a:r>
              <a:rPr lang="en-US" sz="2800" dirty="0" smtClean="0">
                <a:hlinkClick r:id="rId6"/>
              </a:rPr>
              <a:t>http://www.wisheat.ru/cookery/recipe/3733/#</a:t>
            </a:r>
            <a:endParaRPr lang="ru-RU" sz="2800" dirty="0" smtClean="0"/>
          </a:p>
          <a:p>
            <a:r>
              <a:rPr lang="en-US" sz="2800" dirty="0" smtClean="0">
                <a:hlinkClick r:id="rId7"/>
              </a:rPr>
              <a:t>http://www.ng.ru/accent/2006-12-27/9_veter.html</a:t>
            </a:r>
            <a:endParaRPr lang="ru-RU" sz="2800" dirty="0" smtClean="0"/>
          </a:p>
          <a:p>
            <a:r>
              <a:rPr lang="ru-RU" sz="2800" b="1" dirty="0" smtClean="0">
                <a:solidFill>
                  <a:srgbClr val="0070C0"/>
                </a:solidFill>
              </a:rPr>
              <a:t>Фольклорный музей Кореи - Промыслы и занятия.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Рубрики: </a:t>
            </a:r>
            <a:r>
              <a:rPr lang="ru-RU" sz="2800" dirty="0" smtClean="0">
                <a:solidFill>
                  <a:srgbClr val="0070C0"/>
                </a:solidFill>
                <a:hlinkClick r:id="rId8"/>
              </a:rPr>
              <a:t>Выставки</a:t>
            </a:r>
            <a:r>
              <a:rPr lang="ru-RU" sz="2800" dirty="0" smtClean="0">
                <a:solidFill>
                  <a:srgbClr val="0070C0"/>
                </a:solidFill>
              </a:rPr>
              <a:t>, </a:t>
            </a:r>
            <a:r>
              <a:rPr lang="ru-RU" sz="2800" dirty="0" smtClean="0">
                <a:solidFill>
                  <a:srgbClr val="0070C0"/>
                </a:solidFill>
                <a:hlinkClick r:id="rId9"/>
              </a:rPr>
              <a:t>музеи мира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</a:p>
          <a:p>
            <a:endParaRPr lang="ru-RU" sz="2800" dirty="0" smtClean="0"/>
          </a:p>
          <a:p>
            <a:endParaRPr lang="ru-RU" sz="2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Чосон</a:t>
            </a:r>
            <a:endParaRPr lang="ru-RU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1033264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667069">
            <a:off x="543444" y="1792646"/>
            <a:ext cx="3452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447262">
            <a:off x="4836629" y="2724718"/>
            <a:ext cx="4458072" cy="400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>
                <a:latin typeface="Arial Black" pitchFamily="34" charset="0"/>
              </a:rPr>
              <a:t>Чосон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014413"/>
            <a:ext cx="85725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Корея музыкальная</a:t>
            </a:r>
            <a:endParaRPr lang="ru-RU" sz="54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8964488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err="1" smtClean="0"/>
              <a:t>Чанго</a:t>
            </a:r>
            <a:endParaRPr lang="ru-RU" sz="88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0"/>
            <a:ext cx="2123728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9050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815339">
            <a:off x="245877" y="3786023"/>
            <a:ext cx="2160241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3429000"/>
            <a:ext cx="540060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04664"/>
            <a:ext cx="4541316" cy="321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1143000"/>
          </a:xfrm>
        </p:spPr>
        <p:txBody>
          <a:bodyPr/>
          <a:lstStyle/>
          <a:p>
            <a:r>
              <a:rPr lang="ru-RU" b="1" dirty="0" err="1" smtClean="0"/>
              <a:t>химчхи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0698776">
            <a:off x="636764" y="1377814"/>
            <a:ext cx="4486267" cy="356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367093">
            <a:off x="4774369" y="858494"/>
            <a:ext cx="3592306" cy="417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47</Words>
  <Application>Microsoft Office PowerPoint</Application>
  <PresentationFormat>Экран (4:3)</PresentationFormat>
  <Paragraphs>15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Чосон -Корея</vt:lpstr>
      <vt:lpstr>Чосон</vt:lpstr>
      <vt:lpstr>Чосон</vt:lpstr>
      <vt:lpstr>Корея музыкальная</vt:lpstr>
      <vt:lpstr>Чанго</vt:lpstr>
      <vt:lpstr>Слайд 6</vt:lpstr>
      <vt:lpstr>Слайд 7</vt:lpstr>
      <vt:lpstr>Слайд 8</vt:lpstr>
      <vt:lpstr>химчхи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Для наглядности: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чосон</dc:title>
  <dc:creator>Николаева</dc:creator>
  <cp:lastModifiedBy>Tata</cp:lastModifiedBy>
  <cp:revision>24</cp:revision>
  <dcterms:created xsi:type="dcterms:W3CDTF">2011-02-13T17:07:43Z</dcterms:created>
  <dcterms:modified xsi:type="dcterms:W3CDTF">2012-01-03T17:25:45Z</dcterms:modified>
</cp:coreProperties>
</file>