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317" r:id="rId3"/>
    <p:sldId id="318" r:id="rId4"/>
    <p:sldId id="316" r:id="rId5"/>
    <p:sldId id="324" r:id="rId6"/>
    <p:sldId id="303" r:id="rId7"/>
    <p:sldId id="268" r:id="rId8"/>
    <p:sldId id="309" r:id="rId9"/>
    <p:sldId id="310" r:id="rId10"/>
    <p:sldId id="311" r:id="rId11"/>
    <p:sldId id="312" r:id="rId12"/>
    <p:sldId id="313" r:id="rId13"/>
    <p:sldId id="315" r:id="rId14"/>
    <p:sldId id="283" r:id="rId15"/>
    <p:sldId id="327" r:id="rId16"/>
    <p:sldId id="300" r:id="rId17"/>
    <p:sldId id="32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165" autoAdjust="0"/>
    <p:restoredTop sz="94660"/>
  </p:normalViewPr>
  <p:slideViewPr>
    <p:cSldViewPr>
      <p:cViewPr varScale="1">
        <p:scale>
          <a:sx n="67" d="100"/>
          <a:sy n="67" d="100"/>
        </p:scale>
        <p:origin x="-3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36834-1323-4600-82CA-51407F28C116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3FAEE-47B4-47D5-B941-23D2AB7480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FAEE-47B4-47D5-B941-23D2AB748007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E4A65F-929A-47C8-83EC-2B8FF0BEC469}" type="slidenum">
              <a:rPr lang="ru-RU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CAD27-5510-4000-8AFC-4A262F6AF8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09BFF-7171-4A93-BF81-BD8DAB968B51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5CDEE-0304-4CC6-9124-586DB009B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rpt=simage&amp;text=%D0%92%D1%80%D0%B5%D0%B4%20%D0%BA%D1%83%D1%80%D0%B5%D0%BD%D0%B8%D1%8F%20%D0%B4%D0%BB%D1%8F%20%D0%B4%D0%B5%D1%82%D0%B5%D0%B9%20-%D0%BA%D0%B0%D1%80%D1%82%D0%B8%D0%BD%D0%BA%D0%B8&amp;img_url=www.sk3000.com.ua/images/material-gallery/432/367-0.gif&amp;spsite=fake-005-2817750.ru&amp;p=2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stihi.ru/pics/2009/11/15/1447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neky.ru/uploads/posts/2009-04/1240301180_kids-pictures-no-smoking-003-neky.ru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petrsu.karelia.ru/Structure/NewsPaper/2008/1128/17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1643051"/>
            <a:ext cx="8858280" cy="1857387"/>
          </a:xfrm>
        </p:spPr>
        <p:txBody>
          <a:bodyPr/>
          <a:lstStyle/>
          <a:p>
            <a:r>
              <a:rPr lang="ru-RU" sz="5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Курить – здоровью вредить!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95725" y="908050"/>
            <a:ext cx="5248275" cy="915988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Классный час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214414" y="4214818"/>
            <a:ext cx="524827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230438" y="4149725"/>
            <a:ext cx="691356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3200" i="1" dirty="0">
                <a:solidFill>
                  <a:schemeClr val="bg1"/>
                </a:solidFill>
                <a:latin typeface="Times New Roman" pitchFamily="18" charset="0"/>
              </a:rPr>
              <a:t>Здоровье – не всё, но всё без </a:t>
            </a:r>
          </a:p>
          <a:p>
            <a:pPr algn="ctr">
              <a:spcBef>
                <a:spcPct val="20000"/>
              </a:spcBef>
            </a:pPr>
            <a:r>
              <a:rPr lang="ru-RU" sz="3200" i="1" dirty="0">
                <a:solidFill>
                  <a:schemeClr val="bg1"/>
                </a:solidFill>
                <a:latin typeface="Times New Roman" pitchFamily="18" charset="0"/>
              </a:rPr>
              <a:t>здоровья ничто. Сократ.</a:t>
            </a:r>
          </a:p>
        </p:txBody>
      </p:sp>
      <p:pic>
        <p:nvPicPr>
          <p:cNvPr id="6" name="Рисунок 5" descr="http://im7-tub.yandex.net/i?id=86576099-00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3714752"/>
            <a:ext cx="2214578" cy="250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4800" b="1" dirty="0"/>
              <a:t>Зубы курильщика</a:t>
            </a:r>
          </a:p>
        </p:txBody>
      </p:sp>
      <p:pic>
        <p:nvPicPr>
          <p:cNvPr id="21511" name="Picture 7" descr="зубы курильщика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476375" y="1934369"/>
            <a:ext cx="6191250" cy="38576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9" name="Rectangle 13"/>
          <p:cNvSpPr>
            <a:spLocks noGrp="1" noChangeArrowheads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4000" b="1" u="sng" dirty="0"/>
              <a:t>Курильщики теряют зубы чаще</a:t>
            </a:r>
            <a:r>
              <a:rPr lang="ru-RU" sz="4000" dirty="0"/>
              <a:t>.</a:t>
            </a:r>
          </a:p>
        </p:txBody>
      </p:sp>
      <p:pic>
        <p:nvPicPr>
          <p:cNvPr id="45063" name="Picture 7" descr="Зубы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511804"/>
            <a:ext cx="4038600" cy="2702755"/>
          </a:xfrm>
          <a:noFill/>
          <a:ln/>
        </p:spPr>
      </p:pic>
      <p:pic>
        <p:nvPicPr>
          <p:cNvPr id="45064" name="Picture 8" descr="Курильщики чаще теряют зубы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081588" y="1412875"/>
            <a:ext cx="3863975" cy="4154488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ЗАПОМНИ!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686800" cy="5429264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None/>
            </a:pPr>
            <a:r>
              <a:rPr lang="ru-RU" sz="32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* Курение загрязняет лёгкие.</a:t>
            </a:r>
          </a:p>
          <a:p>
            <a:pPr>
              <a:buNone/>
            </a:pPr>
            <a:r>
              <a:rPr lang="ru-RU" sz="32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*Курение затрудняет проникновение  кислорода в организм.</a:t>
            </a:r>
          </a:p>
          <a:p>
            <a:pPr>
              <a:buNone/>
            </a:pPr>
            <a:r>
              <a:rPr lang="ru-RU" sz="32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* Курение затрудняет нормальную работу сердца, оно быстро изнашивается.</a:t>
            </a:r>
          </a:p>
          <a:p>
            <a:pPr>
              <a:buNone/>
            </a:pPr>
            <a:r>
              <a:rPr lang="ru-RU" sz="32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*От курения желтеют зубы,</a:t>
            </a:r>
          </a:p>
          <a:p>
            <a:pPr>
              <a:buFont typeface="Arial" charset="0"/>
              <a:buChar char="•"/>
            </a:pPr>
            <a:r>
              <a:rPr lang="ru-RU" sz="32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 появляется дурной запах  во рту.</a:t>
            </a:r>
          </a:p>
          <a:p>
            <a:pPr>
              <a:buNone/>
            </a:pPr>
            <a:r>
              <a:rPr lang="ru-RU" sz="32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  <a:t>*</a:t>
            </a:r>
            <a:r>
              <a:rPr lang="ru-RU" sz="3200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  <a:t>Каждая сигарета отнимает от 5 </a:t>
            </a:r>
          </a:p>
          <a:p>
            <a:pPr>
              <a:buNone/>
            </a:pPr>
            <a:r>
              <a:rPr lang="ru-RU" sz="3200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  <a:t>    до 15 минут жизни.</a:t>
            </a:r>
          </a:p>
          <a:p>
            <a:pPr>
              <a:buFont typeface="Wingdings" pitchFamily="2" charset="2"/>
              <a:buChar char="Ø"/>
            </a:pPr>
            <a:endParaRPr lang="ru-RU" b="1" i="1" dirty="0" smtClean="0">
              <a:ln w="50800"/>
              <a:solidFill>
                <a:schemeClr val="bg1">
                  <a:shade val="50000"/>
                </a:schemeClr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endParaRPr lang="ru-RU" b="1" i="1" dirty="0">
              <a:ln w="50800"/>
              <a:solidFill>
                <a:schemeClr val="bg1">
                  <a:shade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6" name="i-main-pic" descr="Картинка 1 из 894">
            <a:hlinkClick r:id="rId2" tgtFrame="_blank"/>
          </p:cNvPr>
          <p:cNvPicPr>
            <a:picLocks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72264" y="4429132"/>
            <a:ext cx="2286016" cy="214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642918"/>
            <a:ext cx="8501122" cy="52864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</a:rPr>
              <a:t>По данным Всемирной Организации Здравоохранения:</a:t>
            </a:r>
          </a:p>
          <a:p>
            <a:pPr algn="ctr"/>
            <a:endParaRPr lang="ru-RU" sz="1600" b="1" dirty="0" smtClean="0">
              <a:solidFill>
                <a:schemeClr val="accent6">
                  <a:lumMod val="50000"/>
                </a:schemeClr>
              </a:solidFill>
              <a:latin typeface="Tahoma" pitchFamily="34" charset="0"/>
            </a:endParaRPr>
          </a:p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</a:rPr>
              <a:t>ЕЖЕГОДНО  ОТ КУРЕНИЯ УМИРАЮТ</a:t>
            </a:r>
            <a:endParaRPr lang="ru-RU" b="1" dirty="0" smtClean="0">
              <a:solidFill>
                <a:srgbClr val="0070C0"/>
              </a:solidFill>
              <a:latin typeface="Tahoma" pitchFamily="34" charset="0"/>
            </a:endParaRPr>
          </a:p>
          <a:p>
            <a:pPr algn="ctr"/>
            <a:r>
              <a:rPr lang="ru-RU" sz="8000" b="1" dirty="0" smtClean="0">
                <a:solidFill>
                  <a:srgbClr val="FF0000"/>
                </a:solidFill>
                <a:latin typeface="Tahoma" pitchFamily="34" charset="0"/>
              </a:rPr>
              <a:t>3 миллиона человек 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501122" cy="989034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Как ты понимаешь пословицы?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2000240"/>
            <a:ext cx="7358114" cy="407196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ru-RU" sz="4800" b="1" i="1" dirty="0" smtClean="0">
                <a:solidFill>
                  <a:schemeClr val="accent6">
                    <a:lumMod val="50000"/>
                  </a:schemeClr>
                </a:solidFill>
              </a:rPr>
              <a:t>Курильщик–сам себе могильщик. </a:t>
            </a:r>
          </a:p>
          <a:p>
            <a:pPr lvl="0"/>
            <a:endParaRPr lang="ru-RU" sz="4800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ru-RU" sz="4800" b="1" i="1" dirty="0" smtClean="0">
                <a:solidFill>
                  <a:schemeClr val="accent6">
                    <a:lumMod val="50000"/>
                  </a:schemeClr>
                </a:solidFill>
              </a:rPr>
              <a:t>Табак – забава для </a:t>
            </a:r>
            <a:r>
              <a:rPr lang="en-US" sz="4800" b="1" i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r>
              <a:rPr lang="ru-RU" sz="4800" b="1" i="1" dirty="0" err="1" smtClean="0">
                <a:solidFill>
                  <a:schemeClr val="accent6">
                    <a:lumMod val="50000"/>
                  </a:schemeClr>
                </a:solidFill>
              </a:rPr>
              <a:t>дураков</a:t>
            </a:r>
            <a:r>
              <a:rPr lang="ru-RU" sz="4800" b="1" i="1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  <a:p>
            <a:pPr lvl="0"/>
            <a:endParaRPr lang="ru-RU" sz="4800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i-main-pic" descr="Картинка 7 из 573">
            <a:hlinkClick r:id="rId2" tgtFrame="_blank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6429388" y="2714620"/>
            <a:ext cx="171451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Мои рисунки\img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0"/>
            <a:ext cx="7572428" cy="444660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42910" y="4429132"/>
            <a:ext cx="8001056" cy="17543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Курящие отцы и матери сокращают не только свою жизнь, но и жизнь своих детей.</a:t>
            </a:r>
            <a:endParaRPr lang="ru-RU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Курение  убивает!</a:t>
            </a:r>
            <a:endParaRPr lang="ru-RU" sz="7200" dirty="0">
              <a:solidFill>
                <a:srgbClr val="FF0000"/>
              </a:solidFill>
            </a:endParaRPr>
          </a:p>
        </p:txBody>
      </p:sp>
      <p:pic>
        <p:nvPicPr>
          <p:cNvPr id="4" name="i-main-pic" descr="Картинка 11 из 894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28860" y="1428736"/>
            <a:ext cx="4214842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5286388"/>
            <a:ext cx="9345635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latin typeface="+mj-lt"/>
              </a:rPr>
              <a:t>Никогда  не  курите!</a:t>
            </a:r>
            <a:endParaRPr lang="ru-RU" sz="72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 noTextEdit="1"/>
          </p:cNvSpPr>
          <p:nvPr/>
        </p:nvSpPr>
        <p:spPr bwMode="auto">
          <a:xfrm>
            <a:off x="838200" y="990600"/>
            <a:ext cx="5486400" cy="1428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всем спасибо!</a:t>
            </a:r>
          </a:p>
        </p:txBody>
      </p:sp>
      <p:sp>
        <p:nvSpPr>
          <p:cNvPr id="29699" name="WordArt 3"/>
          <p:cNvSpPr>
            <a:spLocks noChangeArrowheads="1" noChangeShapeType="1" noTextEdit="1"/>
          </p:cNvSpPr>
          <p:nvPr/>
        </p:nvSpPr>
        <p:spPr bwMode="auto">
          <a:xfrm>
            <a:off x="714316" y="3143248"/>
            <a:ext cx="8072526" cy="20002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будьте </a:t>
            </a:r>
            <a:r>
              <a:rPr lang="ru-RU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здоровы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и счастливы!</a:t>
            </a:r>
            <a:endParaRPr lang="ru-RU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9700" name="Picture 4" descr="MCj043820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304800"/>
            <a:ext cx="2282825" cy="2286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1066800" y="609600"/>
            <a:ext cx="7467600" cy="3200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3300"/>
                    </a:gs>
                    <a:gs pos="50000">
                      <a:srgbClr val="FFFF00"/>
                    </a:gs>
                    <a:gs pos="100000">
                      <a:srgbClr val="9933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здравствуйте!</a:t>
            </a:r>
          </a:p>
        </p:txBody>
      </p:sp>
      <p:pic>
        <p:nvPicPr>
          <p:cNvPr id="6147" name="Picture 3" descr="MCj044040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3505200"/>
            <a:ext cx="3108325" cy="31083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что такое здоровье?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07" y="1571612"/>
            <a:ext cx="8856693" cy="492922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lnSpc>
                <a:spcPct val="80000"/>
              </a:lnSpc>
            </a:pPr>
            <a:r>
              <a:rPr lang="ru-RU" sz="2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 Здоровье - это когда тебе хорошо.</a:t>
            </a:r>
          </a:p>
          <a:p>
            <a:pPr>
              <a:lnSpc>
                <a:spcPct val="80000"/>
              </a:lnSpc>
            </a:pPr>
            <a:r>
              <a:rPr lang="ru-RU" sz="2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 Здоровье - это когда ничего не болит.</a:t>
            </a:r>
          </a:p>
          <a:p>
            <a:pPr>
              <a:lnSpc>
                <a:spcPct val="80000"/>
              </a:lnSpc>
            </a:pPr>
            <a:r>
              <a:rPr lang="ru-RU" sz="2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 Здоровье - это от слова «здорово».</a:t>
            </a:r>
          </a:p>
          <a:p>
            <a:pPr>
              <a:lnSpc>
                <a:spcPct val="80000"/>
              </a:lnSpc>
            </a:pPr>
            <a:r>
              <a:rPr lang="ru-RU" sz="2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 Здоровье - это красота.</a:t>
            </a:r>
          </a:p>
          <a:p>
            <a:pPr>
              <a:lnSpc>
                <a:spcPct val="80000"/>
              </a:lnSpc>
            </a:pPr>
            <a:r>
              <a:rPr lang="ru-RU" sz="2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 Здоровье - это сила и т.д.</a:t>
            </a:r>
          </a:p>
          <a:p>
            <a:pPr>
              <a:lnSpc>
                <a:spcPct val="80000"/>
              </a:lnSpc>
            </a:pPr>
            <a:endParaRPr lang="ru-RU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Всемирная организация здравоохранения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800" b="1" i="1" u="sng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«Здоровье - это не только отсутствие болезней, это состояние физического, психического и социального благополучия».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457200"/>
            <a:ext cx="5564188" cy="55245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0000"/>
                </a:solidFill>
              </a:rPr>
              <a:t>слагаемые здоровья</a:t>
            </a:r>
            <a:r>
              <a:rPr lang="ru-RU" sz="4000" dirty="0"/>
              <a:t> 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71600" y="1371600"/>
            <a:ext cx="7229475" cy="48323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8913"/>
            <a:ext cx="8229600" cy="587057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4400" b="1" dirty="0" smtClean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4400" b="1" dirty="0" smtClean="0">
                <a:ln>
                  <a:solidFill>
                    <a:srgbClr val="C00000"/>
                  </a:solidFill>
                </a:ln>
              </a:rPr>
              <a:t>НИКОТИН</a:t>
            </a:r>
            <a:r>
              <a:rPr lang="ru-RU" sz="4400" b="1" dirty="0" smtClean="0"/>
              <a:t>- СИЛЬНЕЙШИЙ 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</a:rPr>
              <a:t>ЯД</a:t>
            </a:r>
            <a:r>
              <a:rPr lang="ru-RU" sz="4400" b="1" dirty="0" smtClean="0"/>
              <a:t>, КОТОРЫЙ ДЕЙСТВУЕТ НА НЕРВНУЮ СИСТЕМУ, ПИЩЕВАРЕНИЕ, НА ДЫХАТЕЛЬНУЮ И СЕРДЕЧНО- СОСУДИСТУЮ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4400" b="1" dirty="0" smtClean="0"/>
              <a:t>СИСТЕМУ. </a:t>
            </a:r>
          </a:p>
          <a:p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НИКОТИН УБИВАЕТ</a:t>
            </a:r>
            <a:r>
              <a:rPr lang="en-US" dirty="0">
                <a:solidFill>
                  <a:schemeClr val="bg1"/>
                </a:solidFill>
              </a:rPr>
              <a:t>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571611"/>
            <a:ext cx="7500990" cy="495301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1 капля –  ПТИЦУ</a:t>
            </a: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3-6 капель – </a:t>
            </a:r>
            <a:r>
              <a:rPr lang="ru-RU" dirty="0">
                <a:solidFill>
                  <a:schemeClr val="bg1"/>
                </a:solidFill>
              </a:rPr>
              <a:t>ЛОЩАДЬ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bg1"/>
                </a:solidFill>
              </a:rPr>
              <a:t>0,5 – 2 капель – СОБАКУ</a:t>
            </a: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dirty="0">
                <a:solidFill>
                  <a:schemeClr val="bg1"/>
                </a:solidFill>
              </a:rPr>
              <a:t>0,01-0,08 </a:t>
            </a:r>
            <a:r>
              <a:rPr lang="ru-RU" dirty="0" smtClean="0">
                <a:solidFill>
                  <a:schemeClr val="bg1"/>
                </a:solidFill>
              </a:rPr>
              <a:t>гр.- ЧЕЛОВЕКА</a:t>
            </a: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3077" name="Picture 5" descr="nikotin60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51050" y="2636838"/>
            <a:ext cx="4284663" cy="2449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572272"/>
          </a:xfrm>
        </p:spPr>
        <p:txBody>
          <a:bodyPr>
            <a:normAutofit fontScale="925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lnSpc>
                <a:spcPct val="80000"/>
              </a:lnSpc>
            </a:pP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 В дыме  сигарет содержится более 30 отравляющих организм человека веществ:</a:t>
            </a:r>
          </a:p>
          <a:p>
            <a:pPr lvl="1">
              <a:lnSpc>
                <a:spcPct val="80000"/>
              </a:lnSpc>
            </a:pP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 - никотин</a:t>
            </a:r>
          </a:p>
          <a:p>
            <a:pPr lvl="1">
              <a:lnSpc>
                <a:spcPct val="80000"/>
              </a:lnSpc>
            </a:pP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 - аммиак</a:t>
            </a:r>
          </a:p>
          <a:p>
            <a:pPr lvl="1">
              <a:lnSpc>
                <a:spcPct val="80000"/>
              </a:lnSpc>
            </a:pP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 - угарный  газ</a:t>
            </a:r>
          </a:p>
          <a:p>
            <a:pPr lvl="1">
              <a:lnSpc>
                <a:spcPct val="80000"/>
              </a:lnSpc>
            </a:pP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 - синильная  кислота</a:t>
            </a:r>
          </a:p>
          <a:p>
            <a:pPr lvl="1">
              <a:lnSpc>
                <a:spcPct val="80000"/>
              </a:lnSpc>
            </a:pP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 - пиридин</a:t>
            </a:r>
          </a:p>
          <a:p>
            <a:pPr lvl="1">
              <a:lnSpc>
                <a:spcPct val="80000"/>
              </a:lnSpc>
            </a:pP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 - метанол</a:t>
            </a:r>
          </a:p>
          <a:p>
            <a:pPr lvl="1">
              <a:lnSpc>
                <a:spcPct val="80000"/>
              </a:lnSpc>
            </a:pP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 - формальдегид</a:t>
            </a:r>
          </a:p>
          <a:p>
            <a:pPr lvl="1">
              <a:lnSpc>
                <a:spcPct val="80000"/>
              </a:lnSpc>
              <a:buNone/>
            </a:pP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Narrow" pitchFamily="34" charset="0"/>
              </a:rPr>
              <a:t>   - радиоактивные вещества: полоний, свинец, висмут, смолы, деготь и другие. </a:t>
            </a:r>
          </a:p>
          <a:p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0" y="0"/>
            <a:ext cx="8686800" cy="1357298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4" descr="10_легкие здоровые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3000372"/>
            <a:ext cx="414340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3" descr="11_легкие курильщика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714876" y="2928934"/>
            <a:ext cx="4125912" cy="351790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rot="5400000">
            <a:off x="1891884" y="3965182"/>
            <a:ext cx="5216562" cy="794"/>
          </a:xfrm>
          <a:prstGeom prst="line">
            <a:avLst/>
          </a:prstGeom>
          <a:ln w="63500" cmpd="sng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58" y="1214422"/>
            <a:ext cx="4143404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Лёгкие здорового</a:t>
            </a:r>
          </a:p>
          <a:p>
            <a:pPr algn="ctr"/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человека</a:t>
            </a:r>
            <a:endParaRPr lang="ru-RU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6380" y="1357298"/>
            <a:ext cx="3279744" cy="1323439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Лёгкие </a:t>
            </a:r>
          </a:p>
          <a:p>
            <a:pPr algn="ctr"/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курильщика</a:t>
            </a:r>
            <a:endParaRPr lang="ru-RU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9289002" cy="126188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3600" b="1" i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Больше всего от курения страдают лёгкие</a:t>
            </a:r>
            <a:r>
              <a:rPr lang="ru-RU" sz="4000" b="1" i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.</a:t>
            </a:r>
            <a:endParaRPr lang="ru-RU" sz="4000" b="1" i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u-RU" b="1" dirty="0" smtClean="0">
                <a:solidFill>
                  <a:srgbClr val="CC0099"/>
                </a:solidFill>
              </a:rPr>
              <a:t>Сердце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14348" y="1785924"/>
            <a:ext cx="2000264" cy="71439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ru-RU" sz="2400" dirty="0" smtClean="0"/>
          </a:p>
        </p:txBody>
      </p:sp>
      <p:pic>
        <p:nvPicPr>
          <p:cNvPr id="18436" name="Picture 4" descr="7-6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500166" y="2500306"/>
            <a:ext cx="1955800" cy="2667000"/>
          </a:xfrm>
        </p:spPr>
      </p:pic>
      <p:pic>
        <p:nvPicPr>
          <p:cNvPr id="18437" name="Picture 5" descr="7-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2357430"/>
            <a:ext cx="2351088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</TotalTime>
  <Words>314</Words>
  <Application>Microsoft Office PowerPoint</Application>
  <PresentationFormat>Экран (4:3)</PresentationFormat>
  <Paragraphs>69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Курить – здоровью вредить!</vt:lpstr>
      <vt:lpstr>Слайд 2</vt:lpstr>
      <vt:lpstr>что такое здоровье? </vt:lpstr>
      <vt:lpstr>слагаемые здоровья </vt:lpstr>
      <vt:lpstr>Слайд 5</vt:lpstr>
      <vt:lpstr>НИКОТИН УБИВАЕТ:</vt:lpstr>
      <vt:lpstr>Слайд 7</vt:lpstr>
      <vt:lpstr>Слайд 8</vt:lpstr>
      <vt:lpstr>Сердце</vt:lpstr>
      <vt:lpstr>Зубы курильщика</vt:lpstr>
      <vt:lpstr>Курильщики теряют зубы чаще.</vt:lpstr>
      <vt:lpstr>ЗАПОМНИ!</vt:lpstr>
      <vt:lpstr>Слайд 13</vt:lpstr>
      <vt:lpstr>Как ты понимаешь пословицы?</vt:lpstr>
      <vt:lpstr>Слайд 15</vt:lpstr>
      <vt:lpstr>Курение  убивает!</vt:lpstr>
      <vt:lpstr>Слайд 17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Курить – здоровью вредить!</dc:title>
  <dc:creator>Admin</dc:creator>
  <cp:lastModifiedBy>Tata</cp:lastModifiedBy>
  <cp:revision>59</cp:revision>
  <dcterms:created xsi:type="dcterms:W3CDTF">2010-11-27T10:08:09Z</dcterms:created>
  <dcterms:modified xsi:type="dcterms:W3CDTF">2012-01-06T00:17:35Z</dcterms:modified>
</cp:coreProperties>
</file>