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2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E8E0-0193-46A0-B035-DCBEC19D834F}" type="datetimeFigureOut">
              <a:rPr lang="ru-RU" smtClean="0"/>
              <a:t>30.03.2011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03C9-4D60-4B41-B06A-8845E248EA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E8E0-0193-46A0-B035-DCBEC19D834F}" type="datetimeFigureOut">
              <a:rPr lang="ru-RU" smtClean="0"/>
              <a:t>30.03.2011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03C9-4D60-4B41-B06A-8845E248EA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E8E0-0193-46A0-B035-DCBEC19D834F}" type="datetimeFigureOut">
              <a:rPr lang="ru-RU" smtClean="0"/>
              <a:t>30.03.2011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03C9-4D60-4B41-B06A-8845E248EA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E8E0-0193-46A0-B035-DCBEC19D834F}" type="datetimeFigureOut">
              <a:rPr lang="ru-RU" smtClean="0"/>
              <a:t>30.03.2011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03C9-4D60-4B41-B06A-8845E248EA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E8E0-0193-46A0-B035-DCBEC19D834F}" type="datetimeFigureOut">
              <a:rPr lang="ru-RU" smtClean="0"/>
              <a:t>30.03.2011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03C9-4D60-4B41-B06A-8845E248EA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E8E0-0193-46A0-B035-DCBEC19D834F}" type="datetimeFigureOut">
              <a:rPr lang="ru-RU" smtClean="0"/>
              <a:t>30.03.2011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03C9-4D60-4B41-B06A-8845E248EA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E8E0-0193-46A0-B035-DCBEC19D834F}" type="datetimeFigureOut">
              <a:rPr lang="ru-RU" smtClean="0"/>
              <a:t>30.03.2011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03C9-4D60-4B41-B06A-8845E248EA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E8E0-0193-46A0-B035-DCBEC19D834F}" type="datetimeFigureOut">
              <a:rPr lang="ru-RU" smtClean="0"/>
              <a:t>30.03.2011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03C9-4D60-4B41-B06A-8845E248EA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E8E0-0193-46A0-B035-DCBEC19D834F}" type="datetimeFigureOut">
              <a:rPr lang="ru-RU" smtClean="0"/>
              <a:t>30.03.2011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03C9-4D60-4B41-B06A-8845E248EA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E8E0-0193-46A0-B035-DCBEC19D834F}" type="datetimeFigureOut">
              <a:rPr lang="ru-RU" smtClean="0"/>
              <a:t>30.03.2011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03C9-4D60-4B41-B06A-8845E248EA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9E8E0-0193-46A0-B035-DCBEC19D834F}" type="datetimeFigureOut">
              <a:rPr lang="ru-RU" smtClean="0"/>
              <a:t>30.03.2011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703C9-4D60-4B41-B06A-8845E248EA7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9E8E0-0193-46A0-B035-DCBEC19D834F}" type="datetimeFigureOut">
              <a:rPr lang="ru-RU" smtClean="0"/>
              <a:t>30.03.2011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703C9-4D60-4B41-B06A-8845E248EA7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E:\DCIM\1006MDSC\PIC00944.AVI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ru.wikipedia.org/wiki/%D0%A4%D0%B0%D0%B9%D0%BB:Saharov.jpg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500174"/>
            <a:ext cx="8229600" cy="300039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Гражданин – человек свободный и ответственный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newsflash/>
    <p:sndAc>
      <p:stSnd>
        <p:snd r:embed="rId2" name="explode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24" y="1142984"/>
            <a:ext cx="7829576" cy="385765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«Совесть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современного ученого не может делать отличия между страданиями его современников и страданиями отдаленных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потомков».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26064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«Размышления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о прогрессе, мирном сосуществовании и интеллектуальной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свободе»</a:t>
            </a:r>
            <a:br>
              <a:rPr lang="ru-RU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1968 год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26064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 чем идет речь в двух основных тезисах?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97436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Какие новые направления правозащитной деятельности Сахарова А.Д. вы увидели?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615262" cy="4868874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группа – «Памятная записка»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1975 год.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группа – «Открытое письмо об Афганистане» 1980 год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40312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Благодаря подвигу жизни Сахарова мы можем сказать: даже один гражданин в поле – воин! 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4868874"/>
          </a:xfrm>
        </p:spPr>
        <p:txBody>
          <a:bodyPr>
            <a:normAutofit/>
          </a:bodyPr>
          <a:lstStyle/>
          <a:p>
            <a:pPr algn="l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1. В каких значениях употребляется слово «гражданин».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/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4511684"/>
          </a:xfrm>
        </p:spPr>
        <p:txBody>
          <a:bodyPr>
            <a:normAutofit/>
          </a:bodyPr>
          <a:lstStyle/>
          <a:p>
            <a:pPr algn="l"/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2. На какие группы принято делить права и свободы человека и граждан в современном мире.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5583254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 Верны ли следующие суждения о понятии «гражданин»?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А) гражданин – это житель страны, имеющий права гражданства.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Б) Гражданин – это человек с его правами, свободой и ответственностью.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74638"/>
            <a:ext cx="8115328" cy="3582990"/>
          </a:xfrm>
        </p:spPr>
        <p:txBody>
          <a:bodyPr>
            <a:normAutofit/>
          </a:bodyPr>
          <a:lstStyle/>
          <a:p>
            <a:pPr algn="l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Какая ответственность возлагается на гражданина?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00944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71473" y="428605"/>
            <a:ext cx="8286807" cy="58936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1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/>
              <a:t>Андрей Дмитриевич Сахаров</a:t>
            </a:r>
            <a:endParaRPr lang="ru-RU" sz="4000" dirty="0"/>
          </a:p>
        </p:txBody>
      </p:sp>
      <p:pic>
        <p:nvPicPr>
          <p:cNvPr id="19" name="Рисунок 18" descr="Saharov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1500174"/>
            <a:ext cx="3000395" cy="4000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5726112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Нобелевская Премия мира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«За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бесстрашную поддержку фундаментальных принципов мира между людьми и мужественную борьбу со злоупотреблением властью и любыми формами подавления человеческого достоинства».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785794"/>
            <a:ext cx="8229600" cy="1214446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РАДИОАКТИВНОЙ ОПАСНОСТИ ЯДЕРНЫХ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ИСПЫТАНИЙ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»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1958 год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785786" y="2071678"/>
          <a:ext cx="7715304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2"/>
                <a:gridCol w="3857652"/>
              </a:tblGrid>
              <a:tr h="212096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Для человека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/>
                        <a:t>Для человечества</a:t>
                      </a:r>
                      <a:endParaRPr lang="ru-RU" sz="3200" dirty="0"/>
                    </a:p>
                  </a:txBody>
                  <a:tcPr/>
                </a:tc>
              </a:tr>
              <a:tr h="212096"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140</Words>
  <Application>Microsoft Office PowerPoint</Application>
  <PresentationFormat>Экран (4:3)</PresentationFormat>
  <Paragraphs>16</Paragraphs>
  <Slides>15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Гражданин – человек свободный и ответственный</vt:lpstr>
      <vt:lpstr>1. В каких значениях употребляется слово «гражданин».  </vt:lpstr>
      <vt:lpstr>2. На какие группы принято делить права и свободы человека и граждан в современном мире.</vt:lpstr>
      <vt:lpstr>3.  Верны ли следующие суждения о понятии «гражданин»? А) гражданин – это житель страны, имеющий права гражданства. Б) Гражданин – это человек с его правами, свободой и ответственностью.</vt:lpstr>
      <vt:lpstr>4. Какая ответственность возлагается на гражданина?</vt:lpstr>
      <vt:lpstr>Слайд 6</vt:lpstr>
      <vt:lpstr>Андрей Дмитриевич Сахаров</vt:lpstr>
      <vt:lpstr>Нобелевская Премия мира  «За бесстрашную поддержку фундаментальных принципов мира между людьми и мужественную борьбу со злоупотреблением властью и любыми формами подавления человеческого достоинства». </vt:lpstr>
      <vt:lpstr>«О РАДИОАКТИВНОЙ ОПАСНОСТИ ЯДЕРНЫХ ИСПЫТАНИЙ»  1958 год </vt:lpstr>
      <vt:lpstr>«Совесть современного ученого не может делать отличия между страданиями его современников и страданиями отдаленных потомков».  </vt:lpstr>
      <vt:lpstr>«Размышления о прогрессе, мирном сосуществовании и интеллектуальной свободе» 1968 год</vt:lpstr>
      <vt:lpstr>О чем идет речь в двух основных тезисах?</vt:lpstr>
      <vt:lpstr>Какие новые направления правозащитной деятельности Сахарова А.Д. вы увидели? </vt:lpstr>
      <vt:lpstr>I группа – «Памятная записка»  1975 год.  II группа – «Открытое письмо об Афганистане» 1980 год</vt:lpstr>
      <vt:lpstr>Благодаря подвигу жизни Сахарова мы можем сказать: даже один гражданин в поле – воин! 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Гражданин – человек свободный и ответственный</dc:title>
  <dc:creator>Ольга Александровна</dc:creator>
  <cp:lastModifiedBy>Ольга Александровна</cp:lastModifiedBy>
  <cp:revision>11</cp:revision>
  <dcterms:created xsi:type="dcterms:W3CDTF">2011-03-30T16:45:46Z</dcterms:created>
  <dcterms:modified xsi:type="dcterms:W3CDTF">2011-03-30T18:36:15Z</dcterms:modified>
</cp:coreProperties>
</file>