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698" r:id="rId4"/>
    <p:sldMasterId id="2147483710" r:id="rId5"/>
    <p:sldMasterId id="2147483722" r:id="rId6"/>
  </p:sldMasterIdLst>
  <p:notesMasterIdLst>
    <p:notesMasterId r:id="rId44"/>
  </p:notesMasterIdLst>
  <p:sldIdLst>
    <p:sldId id="257" r:id="rId7"/>
    <p:sldId id="300" r:id="rId8"/>
    <p:sldId id="266" r:id="rId9"/>
    <p:sldId id="287" r:id="rId10"/>
    <p:sldId id="311" r:id="rId11"/>
    <p:sldId id="308" r:id="rId12"/>
    <p:sldId id="279" r:id="rId13"/>
    <p:sldId id="280" r:id="rId14"/>
    <p:sldId id="282" r:id="rId15"/>
    <p:sldId id="292" r:id="rId16"/>
    <p:sldId id="293" r:id="rId17"/>
    <p:sldId id="309" r:id="rId18"/>
    <p:sldId id="271" r:id="rId19"/>
    <p:sldId id="294" r:id="rId20"/>
    <p:sldId id="295" r:id="rId21"/>
    <p:sldId id="297" r:id="rId22"/>
    <p:sldId id="298" r:id="rId23"/>
    <p:sldId id="269" r:id="rId24"/>
    <p:sldId id="261" r:id="rId25"/>
    <p:sldId id="307" r:id="rId26"/>
    <p:sldId id="302" r:id="rId27"/>
    <p:sldId id="272" r:id="rId28"/>
    <p:sldId id="285" r:id="rId29"/>
    <p:sldId id="273" r:id="rId30"/>
    <p:sldId id="305" r:id="rId31"/>
    <p:sldId id="283" r:id="rId32"/>
    <p:sldId id="277" r:id="rId33"/>
    <p:sldId id="306" r:id="rId34"/>
    <p:sldId id="286" r:id="rId35"/>
    <p:sldId id="299" r:id="rId36"/>
    <p:sldId id="296" r:id="rId37"/>
    <p:sldId id="288" r:id="rId38"/>
    <p:sldId id="301" r:id="rId39"/>
    <p:sldId id="303" r:id="rId40"/>
    <p:sldId id="276" r:id="rId41"/>
    <p:sldId id="291" r:id="rId42"/>
    <p:sldId id="30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5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50" autoAdjust="0"/>
    <p:restoredTop sz="89000" autoAdjust="0"/>
  </p:normalViewPr>
  <p:slideViewPr>
    <p:cSldViewPr>
      <p:cViewPr>
        <p:scale>
          <a:sx n="66" d="100"/>
          <a:sy n="66" d="100"/>
        </p:scale>
        <p:origin x="-128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6DD3D-3216-4BFD-B6B6-5CE496A4214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CACF2-EC95-4C84-B77B-308724E2980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9E424AC-2DEF-4856-82D8-F638B12F9C65}" type="parTrans" cxnId="{927D3B91-8CDD-412E-A912-04914AED113A}">
      <dgm:prSet/>
      <dgm:spPr/>
      <dgm:t>
        <a:bodyPr/>
        <a:lstStyle/>
        <a:p>
          <a:endParaRPr lang="ru-RU"/>
        </a:p>
      </dgm:t>
    </dgm:pt>
    <dgm:pt modelId="{983FA380-B6F0-4EE1-8B7A-C53751768D1B}" type="sibTrans" cxnId="{927D3B91-8CDD-412E-A912-04914AED113A}">
      <dgm:prSet/>
      <dgm:spPr/>
      <dgm:t>
        <a:bodyPr/>
        <a:lstStyle/>
        <a:p>
          <a:endParaRPr lang="ru-RU"/>
        </a:p>
      </dgm:t>
    </dgm:pt>
    <dgm:pt modelId="{B9D94551-48C2-401E-BF23-A7D8EDF230CD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ВСТУПЛЕНИЕ</a:t>
          </a:r>
          <a:endParaRPr lang="ru-RU" b="1" i="1" dirty="0">
            <a:solidFill>
              <a:srgbClr val="002060"/>
            </a:solidFill>
          </a:endParaRPr>
        </a:p>
      </dgm:t>
    </dgm:pt>
    <dgm:pt modelId="{C57B9B9E-2F0D-4E1D-86FB-86F72CD10DAB}" type="parTrans" cxnId="{E5773AD1-F48E-4C62-B598-0EEEB6E8C469}">
      <dgm:prSet/>
      <dgm:spPr/>
      <dgm:t>
        <a:bodyPr/>
        <a:lstStyle/>
        <a:p>
          <a:endParaRPr lang="ru-RU"/>
        </a:p>
      </dgm:t>
    </dgm:pt>
    <dgm:pt modelId="{39A9E462-E9CF-4166-B174-B43F00C7ECB2}" type="sibTrans" cxnId="{E5773AD1-F48E-4C62-B598-0EEEB6E8C469}">
      <dgm:prSet/>
      <dgm:spPr/>
      <dgm:t>
        <a:bodyPr/>
        <a:lstStyle/>
        <a:p>
          <a:endParaRPr lang="ru-RU"/>
        </a:p>
      </dgm:t>
    </dgm:pt>
    <dgm:pt modelId="{DF17C766-44F2-4CE7-A81A-1ACC93C4CC3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9995D97-F340-49D6-A87D-9E5E684BF8D4}" type="parTrans" cxnId="{1DFDE180-4052-47DA-B0A4-A83AA180019D}">
      <dgm:prSet/>
      <dgm:spPr/>
      <dgm:t>
        <a:bodyPr/>
        <a:lstStyle/>
        <a:p>
          <a:endParaRPr lang="ru-RU"/>
        </a:p>
      </dgm:t>
    </dgm:pt>
    <dgm:pt modelId="{7A97A724-45CF-45F3-B7D9-115736532A98}" type="sibTrans" cxnId="{1DFDE180-4052-47DA-B0A4-A83AA180019D}">
      <dgm:prSet/>
      <dgm:spPr/>
      <dgm:t>
        <a:bodyPr/>
        <a:lstStyle/>
        <a:p>
          <a:endParaRPr lang="ru-RU"/>
        </a:p>
      </dgm:t>
    </dgm:pt>
    <dgm:pt modelId="{5F36A454-0BA1-4C4D-A3F4-55908391BDF9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БАЛ</a:t>
          </a:r>
          <a:endParaRPr lang="ru-RU" b="1" i="1" dirty="0">
            <a:solidFill>
              <a:srgbClr val="002060"/>
            </a:solidFill>
          </a:endParaRPr>
        </a:p>
      </dgm:t>
    </dgm:pt>
    <dgm:pt modelId="{0DEBAC0D-EEE1-4EF1-BE7D-F68ED3A64379}" type="parTrans" cxnId="{6EF3D5BE-C47B-4E5B-A7D0-969236B0450D}">
      <dgm:prSet/>
      <dgm:spPr/>
      <dgm:t>
        <a:bodyPr/>
        <a:lstStyle/>
        <a:p>
          <a:endParaRPr lang="ru-RU"/>
        </a:p>
      </dgm:t>
    </dgm:pt>
    <dgm:pt modelId="{E6D60E79-F549-45C4-BFAF-CC05F420E5BB}" type="sibTrans" cxnId="{6EF3D5BE-C47B-4E5B-A7D0-969236B0450D}">
      <dgm:prSet/>
      <dgm:spPr/>
      <dgm:t>
        <a:bodyPr/>
        <a:lstStyle/>
        <a:p>
          <a:endParaRPr lang="ru-RU"/>
        </a:p>
      </dgm:t>
    </dgm:pt>
    <dgm:pt modelId="{4016F21B-B0ED-459F-A589-5355D7A32BA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526C3FB-4B05-44CF-9454-3A7B3B02D06A}" type="parTrans" cxnId="{48B18DA9-BFBC-4C51-9A18-5226CF37D9DC}">
      <dgm:prSet/>
      <dgm:spPr/>
      <dgm:t>
        <a:bodyPr/>
        <a:lstStyle/>
        <a:p>
          <a:endParaRPr lang="ru-RU"/>
        </a:p>
      </dgm:t>
    </dgm:pt>
    <dgm:pt modelId="{D25F250E-F9FE-40F9-9432-ADDA90F10AB7}" type="sibTrans" cxnId="{48B18DA9-BFBC-4C51-9A18-5226CF37D9DC}">
      <dgm:prSet/>
      <dgm:spPr/>
      <dgm:t>
        <a:bodyPr/>
        <a:lstStyle/>
        <a:p>
          <a:endParaRPr lang="ru-RU"/>
        </a:p>
      </dgm:t>
    </dgm:pt>
    <dgm:pt modelId="{A857409F-49B0-459A-9280-10B5339D5478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СЦЕНА НАКАЗАНИЯ</a:t>
          </a:r>
          <a:endParaRPr lang="ru-RU" b="1" i="1" dirty="0">
            <a:solidFill>
              <a:srgbClr val="002060"/>
            </a:solidFill>
          </a:endParaRPr>
        </a:p>
      </dgm:t>
    </dgm:pt>
    <dgm:pt modelId="{46B0A25E-422B-4D2A-8ACC-6D4E5BA0D016}" type="parTrans" cxnId="{74FF89E2-6522-4E78-9D1B-AF24D7FC5F9F}">
      <dgm:prSet/>
      <dgm:spPr/>
      <dgm:t>
        <a:bodyPr/>
        <a:lstStyle/>
        <a:p>
          <a:endParaRPr lang="ru-RU"/>
        </a:p>
      </dgm:t>
    </dgm:pt>
    <dgm:pt modelId="{1503FB66-256B-4F10-B3C3-A2E0D3A618F8}" type="sibTrans" cxnId="{74FF89E2-6522-4E78-9D1B-AF24D7FC5F9F}">
      <dgm:prSet/>
      <dgm:spPr/>
      <dgm:t>
        <a:bodyPr/>
        <a:lstStyle/>
        <a:p>
          <a:endParaRPr lang="ru-RU"/>
        </a:p>
      </dgm:t>
    </dgm:pt>
    <dgm:pt modelId="{A7C8D20B-09B6-4471-A26B-A233B5BFB6A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0A78530-70CB-4749-9C7C-2775856AA1FC}" type="parTrans" cxnId="{F64D04FD-2AD2-40AF-91A4-D0DF33EB3408}">
      <dgm:prSet/>
      <dgm:spPr/>
      <dgm:t>
        <a:bodyPr/>
        <a:lstStyle/>
        <a:p>
          <a:endParaRPr lang="ru-RU"/>
        </a:p>
      </dgm:t>
    </dgm:pt>
    <dgm:pt modelId="{B804E6CB-0B2D-43D4-B93B-5FB1BA874AC5}" type="sibTrans" cxnId="{F64D04FD-2AD2-40AF-91A4-D0DF33EB3408}">
      <dgm:prSet/>
      <dgm:spPr/>
      <dgm:t>
        <a:bodyPr/>
        <a:lstStyle/>
        <a:p>
          <a:endParaRPr lang="ru-RU"/>
        </a:p>
      </dgm:t>
    </dgm:pt>
    <dgm:pt modelId="{6B674203-6013-464D-924B-0C1F00B5C6F2}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ЗАКЛЮЧЕНИЕ</a:t>
          </a:r>
          <a:endParaRPr lang="ru-RU" b="1" i="1" dirty="0">
            <a:solidFill>
              <a:srgbClr val="002060"/>
            </a:solidFill>
          </a:endParaRPr>
        </a:p>
      </dgm:t>
    </dgm:pt>
    <dgm:pt modelId="{C9604EB5-F36B-48D6-BDA2-498EB6750575}" type="parTrans" cxnId="{949E4CF2-7670-4587-B7A2-62580B923543}">
      <dgm:prSet/>
      <dgm:spPr/>
      <dgm:t>
        <a:bodyPr/>
        <a:lstStyle/>
        <a:p>
          <a:endParaRPr lang="ru-RU"/>
        </a:p>
      </dgm:t>
    </dgm:pt>
    <dgm:pt modelId="{94497A72-1371-40FC-AFC2-05484925DB80}" type="sibTrans" cxnId="{949E4CF2-7670-4587-B7A2-62580B923543}">
      <dgm:prSet/>
      <dgm:spPr/>
      <dgm:t>
        <a:bodyPr/>
        <a:lstStyle/>
        <a:p>
          <a:endParaRPr lang="ru-RU"/>
        </a:p>
      </dgm:t>
    </dgm:pt>
    <dgm:pt modelId="{D1FA3DF0-06C8-45F5-9CA8-18C5ABD1D3ED}" type="pres">
      <dgm:prSet presAssocID="{2796DD3D-3216-4BFD-B6B6-5CE496A421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12034-8502-48C5-8446-3100BD3478A6}" type="pres">
      <dgm:prSet presAssocID="{74DCACF2-EC95-4C84-B77B-308724E29800}" presName="composite" presStyleCnt="0"/>
      <dgm:spPr/>
    </dgm:pt>
    <dgm:pt modelId="{9E26AC98-8946-4A77-93C2-7E48C2C9FB40}" type="pres">
      <dgm:prSet presAssocID="{74DCACF2-EC95-4C84-B77B-308724E2980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92F19-4341-4B6A-BFC1-0FB7CEFF8798}" type="pres">
      <dgm:prSet presAssocID="{74DCACF2-EC95-4C84-B77B-308724E2980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AC6C0-9D2C-4350-9204-9DED01DBA069}" type="pres">
      <dgm:prSet presAssocID="{983FA380-B6F0-4EE1-8B7A-C53751768D1B}" presName="sp" presStyleCnt="0"/>
      <dgm:spPr/>
    </dgm:pt>
    <dgm:pt modelId="{DB0103C0-F666-4EAF-BBCE-865F834BD3C3}" type="pres">
      <dgm:prSet presAssocID="{DF17C766-44F2-4CE7-A81A-1ACC93C4CC36}" presName="composite" presStyleCnt="0"/>
      <dgm:spPr/>
    </dgm:pt>
    <dgm:pt modelId="{1E5E2D61-85F7-4DAA-A648-9A9E861CBCDE}" type="pres">
      <dgm:prSet presAssocID="{DF17C766-44F2-4CE7-A81A-1ACC93C4CC3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A327C-E30E-49B7-8E2A-75B9E8338F25}" type="pres">
      <dgm:prSet presAssocID="{DF17C766-44F2-4CE7-A81A-1ACC93C4CC36}" presName="descendantText" presStyleLbl="alignAcc1" presStyleIdx="1" presStyleCnt="4" custLinFactNeighborX="837" custLinFactNeighborY="-1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5B838-0487-49AA-856E-1671385B01D5}" type="pres">
      <dgm:prSet presAssocID="{7A97A724-45CF-45F3-B7D9-115736532A98}" presName="sp" presStyleCnt="0"/>
      <dgm:spPr/>
    </dgm:pt>
    <dgm:pt modelId="{D3C5793D-0EAD-407D-A585-0820C87D8081}" type="pres">
      <dgm:prSet presAssocID="{4016F21B-B0ED-459F-A589-5355D7A32BAE}" presName="composite" presStyleCnt="0"/>
      <dgm:spPr/>
    </dgm:pt>
    <dgm:pt modelId="{448B0001-9F34-49BA-9622-C4309DC8B83F}" type="pres">
      <dgm:prSet presAssocID="{4016F21B-B0ED-459F-A589-5355D7A32BA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9FADB-0B81-435C-8805-378A7CB3EDF8}" type="pres">
      <dgm:prSet presAssocID="{4016F21B-B0ED-459F-A589-5355D7A32BAE}" presName="descendantText" presStyleLbl="alignAcc1" presStyleIdx="2" presStyleCnt="4" custLinFactNeighborX="-509" custLinFactNeighborY="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A43A3-1216-497F-A567-A6164BFE098A}" type="pres">
      <dgm:prSet presAssocID="{D25F250E-F9FE-40F9-9432-ADDA90F10AB7}" presName="sp" presStyleCnt="0"/>
      <dgm:spPr/>
    </dgm:pt>
    <dgm:pt modelId="{C4F43C61-17EA-4571-8D02-27D743265B66}" type="pres">
      <dgm:prSet presAssocID="{A7C8D20B-09B6-4471-A26B-A233B5BFB6AF}" presName="composite" presStyleCnt="0"/>
      <dgm:spPr/>
    </dgm:pt>
    <dgm:pt modelId="{19EEBE49-751B-48EA-BB90-4BB535070064}" type="pres">
      <dgm:prSet presAssocID="{A7C8D20B-09B6-4471-A26B-A233B5BFB6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0D10F-16CE-4594-A9DD-AD560249A026}" type="pres">
      <dgm:prSet presAssocID="{A7C8D20B-09B6-4471-A26B-A233B5BFB6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50AF4A-F3A1-4CEF-B47F-24D1B5F3D3EB}" type="presOf" srcId="{A7C8D20B-09B6-4471-A26B-A233B5BFB6AF}" destId="{19EEBE49-751B-48EA-BB90-4BB535070064}" srcOrd="0" destOrd="0" presId="urn:microsoft.com/office/officeart/2005/8/layout/chevron2"/>
    <dgm:cxn modelId="{74FF89E2-6522-4E78-9D1B-AF24D7FC5F9F}" srcId="{4016F21B-B0ED-459F-A589-5355D7A32BAE}" destId="{A857409F-49B0-459A-9280-10B5339D5478}" srcOrd="0" destOrd="0" parTransId="{46B0A25E-422B-4D2A-8ACC-6D4E5BA0D016}" sibTransId="{1503FB66-256B-4F10-B3C3-A2E0D3A618F8}"/>
    <dgm:cxn modelId="{6DB4BE0B-A11C-47CE-93E0-20E868939E81}" type="presOf" srcId="{4016F21B-B0ED-459F-A589-5355D7A32BAE}" destId="{448B0001-9F34-49BA-9622-C4309DC8B83F}" srcOrd="0" destOrd="0" presId="urn:microsoft.com/office/officeart/2005/8/layout/chevron2"/>
    <dgm:cxn modelId="{6EF3D5BE-C47B-4E5B-A7D0-969236B0450D}" srcId="{DF17C766-44F2-4CE7-A81A-1ACC93C4CC36}" destId="{5F36A454-0BA1-4C4D-A3F4-55908391BDF9}" srcOrd="0" destOrd="0" parTransId="{0DEBAC0D-EEE1-4EF1-BE7D-F68ED3A64379}" sibTransId="{E6D60E79-F549-45C4-BFAF-CC05F420E5BB}"/>
    <dgm:cxn modelId="{F1E0FC61-375D-4D4A-AFEB-6E96F9A24B7C}" type="presOf" srcId="{2796DD3D-3216-4BFD-B6B6-5CE496A42144}" destId="{D1FA3DF0-06C8-45F5-9CA8-18C5ABD1D3ED}" srcOrd="0" destOrd="0" presId="urn:microsoft.com/office/officeart/2005/8/layout/chevron2"/>
    <dgm:cxn modelId="{EA9BE154-31A4-4314-B6FC-0D8BA3C5468B}" type="presOf" srcId="{B9D94551-48C2-401E-BF23-A7D8EDF230CD}" destId="{3BD92F19-4341-4B6A-BFC1-0FB7CEFF8798}" srcOrd="0" destOrd="0" presId="urn:microsoft.com/office/officeart/2005/8/layout/chevron2"/>
    <dgm:cxn modelId="{48B18DA9-BFBC-4C51-9A18-5226CF37D9DC}" srcId="{2796DD3D-3216-4BFD-B6B6-5CE496A42144}" destId="{4016F21B-B0ED-459F-A589-5355D7A32BAE}" srcOrd="2" destOrd="0" parTransId="{B526C3FB-4B05-44CF-9454-3A7B3B02D06A}" sibTransId="{D25F250E-F9FE-40F9-9432-ADDA90F10AB7}"/>
    <dgm:cxn modelId="{1DFDE180-4052-47DA-B0A4-A83AA180019D}" srcId="{2796DD3D-3216-4BFD-B6B6-5CE496A42144}" destId="{DF17C766-44F2-4CE7-A81A-1ACC93C4CC36}" srcOrd="1" destOrd="0" parTransId="{19995D97-F340-49D6-A87D-9E5E684BF8D4}" sibTransId="{7A97A724-45CF-45F3-B7D9-115736532A98}"/>
    <dgm:cxn modelId="{0A4F4901-D64F-4330-BDF2-A8686005C37E}" type="presOf" srcId="{A857409F-49B0-459A-9280-10B5339D5478}" destId="{5619FADB-0B81-435C-8805-378A7CB3EDF8}" srcOrd="0" destOrd="0" presId="urn:microsoft.com/office/officeart/2005/8/layout/chevron2"/>
    <dgm:cxn modelId="{AFCC792F-39BE-4105-BA38-4FE6B3BCEF42}" type="presOf" srcId="{5F36A454-0BA1-4C4D-A3F4-55908391BDF9}" destId="{942A327C-E30E-49B7-8E2A-75B9E8338F25}" srcOrd="0" destOrd="0" presId="urn:microsoft.com/office/officeart/2005/8/layout/chevron2"/>
    <dgm:cxn modelId="{1B504CB1-B9F9-4671-B463-EEE0003E73CC}" type="presOf" srcId="{74DCACF2-EC95-4C84-B77B-308724E29800}" destId="{9E26AC98-8946-4A77-93C2-7E48C2C9FB40}" srcOrd="0" destOrd="0" presId="urn:microsoft.com/office/officeart/2005/8/layout/chevron2"/>
    <dgm:cxn modelId="{949E4CF2-7670-4587-B7A2-62580B923543}" srcId="{A7C8D20B-09B6-4471-A26B-A233B5BFB6AF}" destId="{6B674203-6013-464D-924B-0C1F00B5C6F2}" srcOrd="0" destOrd="0" parTransId="{C9604EB5-F36B-48D6-BDA2-498EB6750575}" sibTransId="{94497A72-1371-40FC-AFC2-05484925DB80}"/>
    <dgm:cxn modelId="{959ECC35-5D41-40FC-A2D8-20EF191F8979}" type="presOf" srcId="{DF17C766-44F2-4CE7-A81A-1ACC93C4CC36}" destId="{1E5E2D61-85F7-4DAA-A648-9A9E861CBCDE}" srcOrd="0" destOrd="0" presId="urn:microsoft.com/office/officeart/2005/8/layout/chevron2"/>
    <dgm:cxn modelId="{927D3B91-8CDD-412E-A912-04914AED113A}" srcId="{2796DD3D-3216-4BFD-B6B6-5CE496A42144}" destId="{74DCACF2-EC95-4C84-B77B-308724E29800}" srcOrd="0" destOrd="0" parTransId="{99E424AC-2DEF-4856-82D8-F638B12F9C65}" sibTransId="{983FA380-B6F0-4EE1-8B7A-C53751768D1B}"/>
    <dgm:cxn modelId="{E84E720A-A71E-4EA6-99EA-0BDAB7F58659}" type="presOf" srcId="{6B674203-6013-464D-924B-0C1F00B5C6F2}" destId="{3630D10F-16CE-4594-A9DD-AD560249A026}" srcOrd="0" destOrd="0" presId="urn:microsoft.com/office/officeart/2005/8/layout/chevron2"/>
    <dgm:cxn modelId="{E5773AD1-F48E-4C62-B598-0EEEB6E8C469}" srcId="{74DCACF2-EC95-4C84-B77B-308724E29800}" destId="{B9D94551-48C2-401E-BF23-A7D8EDF230CD}" srcOrd="0" destOrd="0" parTransId="{C57B9B9E-2F0D-4E1D-86FB-86F72CD10DAB}" sibTransId="{39A9E462-E9CF-4166-B174-B43F00C7ECB2}"/>
    <dgm:cxn modelId="{F64D04FD-2AD2-40AF-91A4-D0DF33EB3408}" srcId="{2796DD3D-3216-4BFD-B6B6-5CE496A42144}" destId="{A7C8D20B-09B6-4471-A26B-A233B5BFB6AF}" srcOrd="3" destOrd="0" parTransId="{C0A78530-70CB-4749-9C7C-2775856AA1FC}" sibTransId="{B804E6CB-0B2D-43D4-B93B-5FB1BA874AC5}"/>
    <dgm:cxn modelId="{14B68F43-BE4D-48F4-A529-CF618B23E925}" type="presParOf" srcId="{D1FA3DF0-06C8-45F5-9CA8-18C5ABD1D3ED}" destId="{B9F12034-8502-48C5-8446-3100BD3478A6}" srcOrd="0" destOrd="0" presId="urn:microsoft.com/office/officeart/2005/8/layout/chevron2"/>
    <dgm:cxn modelId="{9385A59E-9F81-4256-85F5-06EC5E1BFC81}" type="presParOf" srcId="{B9F12034-8502-48C5-8446-3100BD3478A6}" destId="{9E26AC98-8946-4A77-93C2-7E48C2C9FB40}" srcOrd="0" destOrd="0" presId="urn:microsoft.com/office/officeart/2005/8/layout/chevron2"/>
    <dgm:cxn modelId="{9D1BD420-4C3C-428C-BEB7-AA8F5954912B}" type="presParOf" srcId="{B9F12034-8502-48C5-8446-3100BD3478A6}" destId="{3BD92F19-4341-4B6A-BFC1-0FB7CEFF8798}" srcOrd="1" destOrd="0" presId="urn:microsoft.com/office/officeart/2005/8/layout/chevron2"/>
    <dgm:cxn modelId="{667AF975-B450-4C7B-9318-F528A5D9DE27}" type="presParOf" srcId="{D1FA3DF0-06C8-45F5-9CA8-18C5ABD1D3ED}" destId="{6F8AC6C0-9D2C-4350-9204-9DED01DBA069}" srcOrd="1" destOrd="0" presId="urn:microsoft.com/office/officeart/2005/8/layout/chevron2"/>
    <dgm:cxn modelId="{D877ECE7-1237-4E94-B78D-A976B24232AA}" type="presParOf" srcId="{D1FA3DF0-06C8-45F5-9CA8-18C5ABD1D3ED}" destId="{DB0103C0-F666-4EAF-BBCE-865F834BD3C3}" srcOrd="2" destOrd="0" presId="urn:microsoft.com/office/officeart/2005/8/layout/chevron2"/>
    <dgm:cxn modelId="{8D440908-0824-4922-AFFD-2B07DDFB7020}" type="presParOf" srcId="{DB0103C0-F666-4EAF-BBCE-865F834BD3C3}" destId="{1E5E2D61-85F7-4DAA-A648-9A9E861CBCDE}" srcOrd="0" destOrd="0" presId="urn:microsoft.com/office/officeart/2005/8/layout/chevron2"/>
    <dgm:cxn modelId="{9701742D-6B90-417F-AF6E-69F3C3F7981A}" type="presParOf" srcId="{DB0103C0-F666-4EAF-BBCE-865F834BD3C3}" destId="{942A327C-E30E-49B7-8E2A-75B9E8338F25}" srcOrd="1" destOrd="0" presId="urn:microsoft.com/office/officeart/2005/8/layout/chevron2"/>
    <dgm:cxn modelId="{319C94B9-F9C1-4E46-B38C-681FFEF2973B}" type="presParOf" srcId="{D1FA3DF0-06C8-45F5-9CA8-18C5ABD1D3ED}" destId="{BC65B838-0487-49AA-856E-1671385B01D5}" srcOrd="3" destOrd="0" presId="urn:microsoft.com/office/officeart/2005/8/layout/chevron2"/>
    <dgm:cxn modelId="{7F72C60A-4696-4808-AAD9-531F6734AD8F}" type="presParOf" srcId="{D1FA3DF0-06C8-45F5-9CA8-18C5ABD1D3ED}" destId="{D3C5793D-0EAD-407D-A585-0820C87D8081}" srcOrd="4" destOrd="0" presId="urn:microsoft.com/office/officeart/2005/8/layout/chevron2"/>
    <dgm:cxn modelId="{BB00D49C-5440-4228-9B34-59F2CED2A8FD}" type="presParOf" srcId="{D3C5793D-0EAD-407D-A585-0820C87D8081}" destId="{448B0001-9F34-49BA-9622-C4309DC8B83F}" srcOrd="0" destOrd="0" presId="urn:microsoft.com/office/officeart/2005/8/layout/chevron2"/>
    <dgm:cxn modelId="{2011A57A-E4D0-4AA0-ACEC-C2FEBA854EA6}" type="presParOf" srcId="{D3C5793D-0EAD-407D-A585-0820C87D8081}" destId="{5619FADB-0B81-435C-8805-378A7CB3EDF8}" srcOrd="1" destOrd="0" presId="urn:microsoft.com/office/officeart/2005/8/layout/chevron2"/>
    <dgm:cxn modelId="{E0BD6AC8-F9DE-40D4-B70E-741497B62397}" type="presParOf" srcId="{D1FA3DF0-06C8-45F5-9CA8-18C5ABD1D3ED}" destId="{18CA43A3-1216-497F-A567-A6164BFE098A}" srcOrd="5" destOrd="0" presId="urn:microsoft.com/office/officeart/2005/8/layout/chevron2"/>
    <dgm:cxn modelId="{5C9384EC-5548-4608-B28F-2C35D6BEE94D}" type="presParOf" srcId="{D1FA3DF0-06C8-45F5-9CA8-18C5ABD1D3ED}" destId="{C4F43C61-17EA-4571-8D02-27D743265B66}" srcOrd="6" destOrd="0" presId="urn:microsoft.com/office/officeart/2005/8/layout/chevron2"/>
    <dgm:cxn modelId="{F4736988-1E5F-43D4-8CE3-19EF220A92F8}" type="presParOf" srcId="{C4F43C61-17EA-4571-8D02-27D743265B66}" destId="{19EEBE49-751B-48EA-BB90-4BB535070064}" srcOrd="0" destOrd="0" presId="urn:microsoft.com/office/officeart/2005/8/layout/chevron2"/>
    <dgm:cxn modelId="{7E6A1587-0DF8-4B4B-9490-E82BF6352231}" type="presParOf" srcId="{C4F43C61-17EA-4571-8D02-27D743265B66}" destId="{3630D10F-16CE-4594-A9DD-AD560249A026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AA036-D798-431D-860A-13A0726214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78B7FC-0F74-47A1-B4EF-98643A5158BA}">
      <dgm:prSet phldrT="[Текст]" custT="1"/>
      <dgm:spPr/>
      <dgm:t>
        <a:bodyPr/>
        <a:lstStyle/>
        <a:p>
          <a:r>
            <a:rPr lang="ru-RU" sz="5400" b="1" dirty="0" smtClean="0">
              <a:solidFill>
                <a:srgbClr val="FF0000"/>
              </a:solidFill>
            </a:rPr>
            <a:t>контраст</a:t>
          </a:r>
          <a:endParaRPr lang="ru-RU" sz="5400" b="1" dirty="0">
            <a:solidFill>
              <a:srgbClr val="FF0000"/>
            </a:solidFill>
          </a:endParaRPr>
        </a:p>
      </dgm:t>
    </dgm:pt>
    <dgm:pt modelId="{4AE284BC-F4C9-41CF-A828-37D3B993EBA1}" type="parTrans" cxnId="{6394BED6-32CC-4BE1-BECA-74531B9D83D1}">
      <dgm:prSet/>
      <dgm:spPr/>
      <dgm:t>
        <a:bodyPr/>
        <a:lstStyle/>
        <a:p>
          <a:endParaRPr lang="ru-RU"/>
        </a:p>
      </dgm:t>
    </dgm:pt>
    <dgm:pt modelId="{E8B08A88-FA6C-40AF-B8BD-4DA015421073}" type="sibTrans" cxnId="{6394BED6-32CC-4BE1-BECA-74531B9D83D1}">
      <dgm:prSet/>
      <dgm:spPr/>
      <dgm:t>
        <a:bodyPr/>
        <a:lstStyle/>
        <a:p>
          <a:endParaRPr lang="ru-RU"/>
        </a:p>
      </dgm:t>
    </dgm:pt>
    <dgm:pt modelId="{B308D507-A274-4FA1-BE6A-55AA5CB6FA39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в системе </a:t>
          </a:r>
        </a:p>
        <a:p>
          <a:r>
            <a:rPr lang="ru-RU" b="1" i="1" dirty="0" smtClean="0">
              <a:solidFill>
                <a:srgbClr val="002060"/>
              </a:solidFill>
            </a:rPr>
            <a:t>образов</a:t>
          </a:r>
          <a:endParaRPr lang="ru-RU" b="1" i="1" dirty="0">
            <a:solidFill>
              <a:srgbClr val="002060"/>
            </a:solidFill>
          </a:endParaRPr>
        </a:p>
      </dgm:t>
    </dgm:pt>
    <dgm:pt modelId="{C030DDB7-7034-4072-A805-E123E6A85950}" type="parTrans" cxnId="{D5841951-C9A1-4FCB-9A7E-410460B02A93}">
      <dgm:prSet/>
      <dgm:spPr/>
      <dgm:t>
        <a:bodyPr/>
        <a:lstStyle/>
        <a:p>
          <a:endParaRPr lang="ru-RU"/>
        </a:p>
      </dgm:t>
    </dgm:pt>
    <dgm:pt modelId="{F2A7C877-07A7-43D5-B861-DFFAB252DA67}" type="sibTrans" cxnId="{D5841951-C9A1-4FCB-9A7E-410460B02A93}">
      <dgm:prSet/>
      <dgm:spPr/>
      <dgm:t>
        <a:bodyPr/>
        <a:lstStyle/>
        <a:p>
          <a:endParaRPr lang="ru-RU"/>
        </a:p>
      </dgm:t>
    </dgm:pt>
    <dgm:pt modelId="{FF2DE3AF-B812-4528-AA29-EDC6B45CE485}">
      <dgm:prSet phldrT="[Текст]"/>
      <dgm:spPr/>
      <dgm:t>
        <a:bodyPr/>
        <a:lstStyle/>
        <a:p>
          <a:r>
            <a:rPr lang="ru-RU" b="1" i="1" dirty="0" smtClean="0"/>
            <a:t>в языковых средствах</a:t>
          </a:r>
          <a:endParaRPr lang="ru-RU" b="1" i="1" dirty="0"/>
        </a:p>
      </dgm:t>
    </dgm:pt>
    <dgm:pt modelId="{5F031492-EDDE-408C-BEAB-15151A19C17C}" type="parTrans" cxnId="{033E5865-D6F1-4A33-AA7F-84C18F6AC6C0}">
      <dgm:prSet/>
      <dgm:spPr/>
      <dgm:t>
        <a:bodyPr/>
        <a:lstStyle/>
        <a:p>
          <a:endParaRPr lang="ru-RU"/>
        </a:p>
      </dgm:t>
    </dgm:pt>
    <dgm:pt modelId="{DE9CE244-EB6B-4710-89EE-CA8844EC50E8}" type="sibTrans" cxnId="{033E5865-D6F1-4A33-AA7F-84C18F6AC6C0}">
      <dgm:prSet/>
      <dgm:spPr/>
      <dgm:t>
        <a:bodyPr/>
        <a:lstStyle/>
        <a:p>
          <a:endParaRPr lang="ru-RU"/>
        </a:p>
      </dgm:t>
    </dgm:pt>
    <dgm:pt modelId="{F1AA5EC9-1FF2-4D56-9270-CB6C957104C5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6">
                  <a:lumMod val="50000"/>
                </a:schemeClr>
              </a:solidFill>
            </a:rPr>
            <a:t>в описаниях</a:t>
          </a:r>
          <a:endParaRPr lang="ru-RU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D642BD90-7A83-4FC4-B659-50535CA534B1}" type="parTrans" cxnId="{E8CF7269-A252-413B-87A2-E5C5795631A9}">
      <dgm:prSet/>
      <dgm:spPr/>
      <dgm:t>
        <a:bodyPr/>
        <a:lstStyle/>
        <a:p>
          <a:endParaRPr lang="ru-RU"/>
        </a:p>
      </dgm:t>
    </dgm:pt>
    <dgm:pt modelId="{94242DEF-BD00-40D0-AA4D-F1436D8AB504}" type="sibTrans" cxnId="{E8CF7269-A252-413B-87A2-E5C5795631A9}">
      <dgm:prSet/>
      <dgm:spPr/>
      <dgm:t>
        <a:bodyPr/>
        <a:lstStyle/>
        <a:p>
          <a:endParaRPr lang="ru-RU"/>
        </a:p>
      </dgm:t>
    </dgm:pt>
    <dgm:pt modelId="{E2BDD256-7164-417C-9828-29FD474B4F91}">
      <dgm:prSet phldrT="[Текст]" phldr="1"/>
      <dgm:spPr/>
      <dgm:t>
        <a:bodyPr/>
        <a:lstStyle/>
        <a:p>
          <a:endParaRPr lang="ru-RU"/>
        </a:p>
      </dgm:t>
    </dgm:pt>
    <dgm:pt modelId="{B8F2FC91-7D02-4D88-9408-36BC565BC57B}" type="parTrans" cxnId="{C48777EB-779C-4104-9BEE-0BC18F5E0220}">
      <dgm:prSet/>
      <dgm:spPr/>
      <dgm:t>
        <a:bodyPr/>
        <a:lstStyle/>
        <a:p>
          <a:endParaRPr lang="ru-RU"/>
        </a:p>
      </dgm:t>
    </dgm:pt>
    <dgm:pt modelId="{421C1F4F-A19B-4D66-999E-1C97FC34C38A}" type="sibTrans" cxnId="{C48777EB-779C-4104-9BEE-0BC18F5E0220}">
      <dgm:prSet/>
      <dgm:spPr/>
      <dgm:t>
        <a:bodyPr/>
        <a:lstStyle/>
        <a:p>
          <a:endParaRPr lang="ru-RU"/>
        </a:p>
      </dgm:t>
    </dgm:pt>
    <dgm:pt modelId="{B35A5344-CDC5-4966-8AB9-D27002FAF33E}">
      <dgm:prSet/>
      <dgm:spPr/>
      <dgm:t>
        <a:bodyPr/>
        <a:lstStyle/>
        <a:p>
          <a:r>
            <a:rPr lang="ru-RU" b="1" i="1" dirty="0" smtClean="0">
              <a:solidFill>
                <a:srgbClr val="FFC000"/>
              </a:solidFill>
            </a:rPr>
            <a:t>в композиции рассказа</a:t>
          </a:r>
          <a:endParaRPr lang="ru-RU" b="1" i="1" dirty="0">
            <a:solidFill>
              <a:srgbClr val="FFC000"/>
            </a:solidFill>
          </a:endParaRPr>
        </a:p>
      </dgm:t>
    </dgm:pt>
    <dgm:pt modelId="{47B4FA13-A78A-4FEB-9F45-076BE7EECE0A}" type="parTrans" cxnId="{20034A4D-B4BF-4975-A5B5-737031755D49}">
      <dgm:prSet/>
      <dgm:spPr/>
      <dgm:t>
        <a:bodyPr/>
        <a:lstStyle/>
        <a:p>
          <a:endParaRPr lang="ru-RU"/>
        </a:p>
      </dgm:t>
    </dgm:pt>
    <dgm:pt modelId="{7742424C-BB00-4A93-9511-4A7D60B6AC2A}" type="sibTrans" cxnId="{20034A4D-B4BF-4975-A5B5-737031755D49}">
      <dgm:prSet/>
      <dgm:spPr/>
      <dgm:t>
        <a:bodyPr/>
        <a:lstStyle/>
        <a:p>
          <a:endParaRPr lang="ru-RU"/>
        </a:p>
      </dgm:t>
    </dgm:pt>
    <dgm:pt modelId="{F90D3749-C095-49CF-AA3E-3C3ECB103EF3}" type="pres">
      <dgm:prSet presAssocID="{53AAA036-D798-431D-860A-13A0726214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BCEFA-E791-4A90-B8B2-8AB6ED90693E}" type="pres">
      <dgm:prSet presAssocID="{53AAA036-D798-431D-860A-13A0726214FF}" presName="matrix" presStyleCnt="0"/>
      <dgm:spPr/>
    </dgm:pt>
    <dgm:pt modelId="{416BE148-1AF5-42B7-8D1C-5C76BEB519CC}" type="pres">
      <dgm:prSet presAssocID="{53AAA036-D798-431D-860A-13A0726214FF}" presName="tile1" presStyleLbl="node1" presStyleIdx="0" presStyleCnt="4" custLinFactNeighborX="1562" custLinFactNeighborY="1562"/>
      <dgm:spPr/>
      <dgm:t>
        <a:bodyPr/>
        <a:lstStyle/>
        <a:p>
          <a:endParaRPr lang="ru-RU"/>
        </a:p>
      </dgm:t>
    </dgm:pt>
    <dgm:pt modelId="{5E9CBA5D-2E64-4456-909D-2EB897FBC858}" type="pres">
      <dgm:prSet presAssocID="{53AAA036-D798-431D-860A-13A0726214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DB065-7081-4A80-9EE8-32032F8E0B7C}" type="pres">
      <dgm:prSet presAssocID="{53AAA036-D798-431D-860A-13A0726214FF}" presName="tile2" presStyleLbl="node1" presStyleIdx="1" presStyleCnt="4" custLinFactNeighborX="4762" custLinFactNeighborY="0"/>
      <dgm:spPr/>
      <dgm:t>
        <a:bodyPr/>
        <a:lstStyle/>
        <a:p>
          <a:endParaRPr lang="ru-RU"/>
        </a:p>
      </dgm:t>
    </dgm:pt>
    <dgm:pt modelId="{B49CFB8A-DF47-4FE5-9FBF-A7B65ECEB989}" type="pres">
      <dgm:prSet presAssocID="{53AAA036-D798-431D-860A-13A0726214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CA4BB-C15A-41D7-A8B6-3A75B687E412}" type="pres">
      <dgm:prSet presAssocID="{53AAA036-D798-431D-860A-13A0726214FF}" presName="tile3" presStyleLbl="node1" presStyleIdx="2" presStyleCnt="4"/>
      <dgm:spPr/>
      <dgm:t>
        <a:bodyPr/>
        <a:lstStyle/>
        <a:p>
          <a:endParaRPr lang="ru-RU"/>
        </a:p>
      </dgm:t>
    </dgm:pt>
    <dgm:pt modelId="{26D8067A-3945-4017-8F4F-87682B08DF1A}" type="pres">
      <dgm:prSet presAssocID="{53AAA036-D798-431D-860A-13A0726214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808B-E519-4DB3-9B7E-F65B16A16F4F}" type="pres">
      <dgm:prSet presAssocID="{53AAA036-D798-431D-860A-13A0726214FF}" presName="tile4" presStyleLbl="node1" presStyleIdx="3" presStyleCnt="4" custLinFactNeighborX="1852" custLinFactNeighborY="-2326"/>
      <dgm:spPr/>
      <dgm:t>
        <a:bodyPr/>
        <a:lstStyle/>
        <a:p>
          <a:endParaRPr lang="ru-RU"/>
        </a:p>
      </dgm:t>
    </dgm:pt>
    <dgm:pt modelId="{28BD2F82-F46F-4C1B-880C-2C13A8A047D9}" type="pres">
      <dgm:prSet presAssocID="{53AAA036-D798-431D-860A-13A0726214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2BBE8-8D7F-4F1B-BC81-245126486B0F}" type="pres">
      <dgm:prSet presAssocID="{53AAA036-D798-431D-860A-13A0726214FF}" presName="centerTile" presStyleLbl="fgShp" presStyleIdx="0" presStyleCnt="1" custScaleX="160494" custScaleY="14883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A15B67C-622C-4E89-B3B9-41BEFB5BE92A}" type="presOf" srcId="{B35A5344-CDC5-4966-8AB9-D27002FAF33E}" destId="{B49CFB8A-DF47-4FE5-9FBF-A7B65ECEB989}" srcOrd="1" destOrd="0" presId="urn:microsoft.com/office/officeart/2005/8/layout/matrix1"/>
    <dgm:cxn modelId="{86C2BF72-DEC7-4B60-AE9F-58DDCCA0B943}" type="presOf" srcId="{B308D507-A274-4FA1-BE6A-55AA5CB6FA39}" destId="{416BE148-1AF5-42B7-8D1C-5C76BEB519CC}" srcOrd="0" destOrd="0" presId="urn:microsoft.com/office/officeart/2005/8/layout/matrix1"/>
    <dgm:cxn modelId="{3D95C12F-FD99-48A2-A4E5-760195E27E2E}" type="presOf" srcId="{53AAA036-D798-431D-860A-13A0726214FF}" destId="{F90D3749-C095-49CF-AA3E-3C3ECB103EF3}" srcOrd="0" destOrd="0" presId="urn:microsoft.com/office/officeart/2005/8/layout/matrix1"/>
    <dgm:cxn modelId="{032CD486-3BF7-455D-8F15-755FE680489A}" type="presOf" srcId="{FF2DE3AF-B812-4528-AA29-EDC6B45CE485}" destId="{26D8067A-3945-4017-8F4F-87682B08DF1A}" srcOrd="1" destOrd="0" presId="urn:microsoft.com/office/officeart/2005/8/layout/matrix1"/>
    <dgm:cxn modelId="{6394BED6-32CC-4BE1-BECA-74531B9D83D1}" srcId="{53AAA036-D798-431D-860A-13A0726214FF}" destId="{F078B7FC-0F74-47A1-B4EF-98643A5158BA}" srcOrd="0" destOrd="0" parTransId="{4AE284BC-F4C9-41CF-A828-37D3B993EBA1}" sibTransId="{E8B08A88-FA6C-40AF-B8BD-4DA015421073}"/>
    <dgm:cxn modelId="{F0956675-871D-4D95-ABB5-5801E5C1D9F1}" type="presOf" srcId="{B308D507-A274-4FA1-BE6A-55AA5CB6FA39}" destId="{5E9CBA5D-2E64-4456-909D-2EB897FBC858}" srcOrd="1" destOrd="0" presId="urn:microsoft.com/office/officeart/2005/8/layout/matrix1"/>
    <dgm:cxn modelId="{D5841951-C9A1-4FCB-9A7E-410460B02A93}" srcId="{F078B7FC-0F74-47A1-B4EF-98643A5158BA}" destId="{B308D507-A274-4FA1-BE6A-55AA5CB6FA39}" srcOrd="0" destOrd="0" parTransId="{C030DDB7-7034-4072-A805-E123E6A85950}" sibTransId="{F2A7C877-07A7-43D5-B861-DFFAB252DA67}"/>
    <dgm:cxn modelId="{01E7F90A-2F64-4258-A33A-B238E6B53429}" type="presOf" srcId="{F1AA5EC9-1FF2-4D56-9270-CB6C957104C5}" destId="{4F9E808B-E519-4DB3-9B7E-F65B16A16F4F}" srcOrd="0" destOrd="0" presId="urn:microsoft.com/office/officeart/2005/8/layout/matrix1"/>
    <dgm:cxn modelId="{08991FEB-088A-4D40-A2AE-6A792C865D30}" type="presOf" srcId="{F078B7FC-0F74-47A1-B4EF-98643A5158BA}" destId="{63A2BBE8-8D7F-4F1B-BC81-245126486B0F}" srcOrd="0" destOrd="0" presId="urn:microsoft.com/office/officeart/2005/8/layout/matrix1"/>
    <dgm:cxn modelId="{C48777EB-779C-4104-9BEE-0BC18F5E0220}" srcId="{F078B7FC-0F74-47A1-B4EF-98643A5158BA}" destId="{E2BDD256-7164-417C-9828-29FD474B4F91}" srcOrd="4" destOrd="0" parTransId="{B8F2FC91-7D02-4D88-9408-36BC565BC57B}" sibTransId="{421C1F4F-A19B-4D66-999E-1C97FC34C38A}"/>
    <dgm:cxn modelId="{033E5865-D6F1-4A33-AA7F-84C18F6AC6C0}" srcId="{F078B7FC-0F74-47A1-B4EF-98643A5158BA}" destId="{FF2DE3AF-B812-4528-AA29-EDC6B45CE485}" srcOrd="2" destOrd="0" parTransId="{5F031492-EDDE-408C-BEAB-15151A19C17C}" sibTransId="{DE9CE244-EB6B-4710-89EE-CA8844EC50E8}"/>
    <dgm:cxn modelId="{E01DC4E3-0D95-4D45-8935-2BB4603E6794}" type="presOf" srcId="{F1AA5EC9-1FF2-4D56-9270-CB6C957104C5}" destId="{28BD2F82-F46F-4C1B-880C-2C13A8A047D9}" srcOrd="1" destOrd="0" presId="urn:microsoft.com/office/officeart/2005/8/layout/matrix1"/>
    <dgm:cxn modelId="{20034A4D-B4BF-4975-A5B5-737031755D49}" srcId="{F078B7FC-0F74-47A1-B4EF-98643A5158BA}" destId="{B35A5344-CDC5-4966-8AB9-D27002FAF33E}" srcOrd="1" destOrd="0" parTransId="{47B4FA13-A78A-4FEB-9F45-076BE7EECE0A}" sibTransId="{7742424C-BB00-4A93-9511-4A7D60B6AC2A}"/>
    <dgm:cxn modelId="{E8CF7269-A252-413B-87A2-E5C5795631A9}" srcId="{F078B7FC-0F74-47A1-B4EF-98643A5158BA}" destId="{F1AA5EC9-1FF2-4D56-9270-CB6C957104C5}" srcOrd="3" destOrd="0" parTransId="{D642BD90-7A83-4FC4-B659-50535CA534B1}" sibTransId="{94242DEF-BD00-40D0-AA4D-F1436D8AB504}"/>
    <dgm:cxn modelId="{8829C9A2-4A78-4FE0-90C5-3507C6FA46A7}" type="presOf" srcId="{FF2DE3AF-B812-4528-AA29-EDC6B45CE485}" destId="{C6FCA4BB-C15A-41D7-A8B6-3A75B687E412}" srcOrd="0" destOrd="0" presId="urn:microsoft.com/office/officeart/2005/8/layout/matrix1"/>
    <dgm:cxn modelId="{E5694968-14A7-444D-A20A-CEC01D503F42}" type="presOf" srcId="{B35A5344-CDC5-4966-8AB9-D27002FAF33E}" destId="{87FDB065-7081-4A80-9EE8-32032F8E0B7C}" srcOrd="0" destOrd="0" presId="urn:microsoft.com/office/officeart/2005/8/layout/matrix1"/>
    <dgm:cxn modelId="{2C8658DF-223C-44F6-ACFA-E01614A21E8E}" type="presParOf" srcId="{F90D3749-C095-49CF-AA3E-3C3ECB103EF3}" destId="{610BCEFA-E791-4A90-B8B2-8AB6ED90693E}" srcOrd="0" destOrd="0" presId="urn:microsoft.com/office/officeart/2005/8/layout/matrix1"/>
    <dgm:cxn modelId="{13EB255A-F851-4D37-8FC1-3672B1B52FED}" type="presParOf" srcId="{610BCEFA-E791-4A90-B8B2-8AB6ED90693E}" destId="{416BE148-1AF5-42B7-8D1C-5C76BEB519CC}" srcOrd="0" destOrd="0" presId="urn:microsoft.com/office/officeart/2005/8/layout/matrix1"/>
    <dgm:cxn modelId="{156F4CF6-9480-495A-8B78-6A53FCB4C522}" type="presParOf" srcId="{610BCEFA-E791-4A90-B8B2-8AB6ED90693E}" destId="{5E9CBA5D-2E64-4456-909D-2EB897FBC858}" srcOrd="1" destOrd="0" presId="urn:microsoft.com/office/officeart/2005/8/layout/matrix1"/>
    <dgm:cxn modelId="{CD76A3A6-69E1-422A-9841-F658D8EF1970}" type="presParOf" srcId="{610BCEFA-E791-4A90-B8B2-8AB6ED90693E}" destId="{87FDB065-7081-4A80-9EE8-32032F8E0B7C}" srcOrd="2" destOrd="0" presId="urn:microsoft.com/office/officeart/2005/8/layout/matrix1"/>
    <dgm:cxn modelId="{626C70B0-9FAF-4D8C-9109-BFBCBA17395D}" type="presParOf" srcId="{610BCEFA-E791-4A90-B8B2-8AB6ED90693E}" destId="{B49CFB8A-DF47-4FE5-9FBF-A7B65ECEB989}" srcOrd="3" destOrd="0" presId="urn:microsoft.com/office/officeart/2005/8/layout/matrix1"/>
    <dgm:cxn modelId="{9455DD91-FBAC-46C5-A2D6-5A91A51A3482}" type="presParOf" srcId="{610BCEFA-E791-4A90-B8B2-8AB6ED90693E}" destId="{C6FCA4BB-C15A-41D7-A8B6-3A75B687E412}" srcOrd="4" destOrd="0" presId="urn:microsoft.com/office/officeart/2005/8/layout/matrix1"/>
    <dgm:cxn modelId="{98DF953F-0F8C-4A14-9F12-D955BD5E2B45}" type="presParOf" srcId="{610BCEFA-E791-4A90-B8B2-8AB6ED90693E}" destId="{26D8067A-3945-4017-8F4F-87682B08DF1A}" srcOrd="5" destOrd="0" presId="urn:microsoft.com/office/officeart/2005/8/layout/matrix1"/>
    <dgm:cxn modelId="{1E532C04-D6D5-4F2C-A621-55EFAEA4B80D}" type="presParOf" srcId="{610BCEFA-E791-4A90-B8B2-8AB6ED90693E}" destId="{4F9E808B-E519-4DB3-9B7E-F65B16A16F4F}" srcOrd="6" destOrd="0" presId="urn:microsoft.com/office/officeart/2005/8/layout/matrix1"/>
    <dgm:cxn modelId="{3CE0560F-54CA-44FB-AA4E-0B0E08B8C14D}" type="presParOf" srcId="{610BCEFA-E791-4A90-B8B2-8AB6ED90693E}" destId="{28BD2F82-F46F-4C1B-880C-2C13A8A047D9}" srcOrd="7" destOrd="0" presId="urn:microsoft.com/office/officeart/2005/8/layout/matrix1"/>
    <dgm:cxn modelId="{F207DD3B-F30A-468C-9442-EF48096C638B}" type="presParOf" srcId="{F90D3749-C095-49CF-AA3E-3C3ECB103EF3}" destId="{63A2BBE8-8D7F-4F1B-BC81-245126486B0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BE148-1AF5-42B7-8D1C-5C76BEB519CC}">
      <dsp:nvSpPr>
        <dsp:cNvPr id="0" name=""/>
        <dsp:cNvSpPr/>
      </dsp:nvSpPr>
      <dsp:spPr>
        <a:xfrm rot="16200000">
          <a:off x="505076" y="-401859"/>
          <a:ext cx="2857508" cy="37504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i="1" kern="1200" dirty="0" smtClean="0">
              <a:solidFill>
                <a:srgbClr val="002060"/>
              </a:solidFill>
            </a:rPr>
            <a:t>в системе 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i="1" kern="1200" dirty="0" smtClean="0">
              <a:solidFill>
                <a:srgbClr val="002060"/>
              </a:solidFill>
            </a:rPr>
            <a:t>образов</a:t>
          </a:r>
          <a:endParaRPr lang="ru-RU" sz="4100" b="1" i="1" kern="1200" dirty="0">
            <a:solidFill>
              <a:srgbClr val="002060"/>
            </a:solidFill>
          </a:endParaRPr>
        </a:p>
      </dsp:txBody>
      <dsp:txXfrm rot="16200000">
        <a:off x="862264" y="-759047"/>
        <a:ext cx="2143131" cy="3750495"/>
      </dsp:txXfrm>
    </dsp:sp>
    <dsp:sp modelId="{87FDB065-7081-4A80-9EE8-32032F8E0B7C}">
      <dsp:nvSpPr>
        <dsp:cNvPr id="0" name=""/>
        <dsp:cNvSpPr/>
      </dsp:nvSpPr>
      <dsp:spPr>
        <a:xfrm>
          <a:off x="3750495" y="0"/>
          <a:ext cx="3750495" cy="28575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i="1" kern="1200" dirty="0" smtClean="0">
              <a:solidFill>
                <a:srgbClr val="FFC000"/>
              </a:solidFill>
            </a:rPr>
            <a:t>в композиции рассказа</a:t>
          </a:r>
          <a:endParaRPr lang="ru-RU" sz="4100" b="1" i="1" kern="1200" dirty="0">
            <a:solidFill>
              <a:srgbClr val="FFC000"/>
            </a:solidFill>
          </a:endParaRPr>
        </a:p>
      </dsp:txBody>
      <dsp:txXfrm>
        <a:off x="3750495" y="0"/>
        <a:ext cx="3750495" cy="2143131"/>
      </dsp:txXfrm>
    </dsp:sp>
    <dsp:sp modelId="{C6FCA4BB-C15A-41D7-A8B6-3A75B687E412}">
      <dsp:nvSpPr>
        <dsp:cNvPr id="0" name=""/>
        <dsp:cNvSpPr/>
      </dsp:nvSpPr>
      <dsp:spPr>
        <a:xfrm rot="10800000">
          <a:off x="0" y="2857508"/>
          <a:ext cx="3750495" cy="28575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i="1" kern="1200" dirty="0" smtClean="0"/>
            <a:t>в языковых средствах</a:t>
          </a:r>
          <a:endParaRPr lang="ru-RU" sz="4100" b="1" i="1" kern="1200" dirty="0"/>
        </a:p>
      </dsp:txBody>
      <dsp:txXfrm rot="10800000">
        <a:off x="0" y="3571885"/>
        <a:ext cx="3750495" cy="2143131"/>
      </dsp:txXfrm>
    </dsp:sp>
    <dsp:sp modelId="{4F9E808B-E519-4DB3-9B7E-F65B16A16F4F}">
      <dsp:nvSpPr>
        <dsp:cNvPr id="0" name=""/>
        <dsp:cNvSpPr/>
      </dsp:nvSpPr>
      <dsp:spPr>
        <a:xfrm rot="5400000">
          <a:off x="4196988" y="2344548"/>
          <a:ext cx="2857508" cy="37504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i="1" kern="1200" dirty="0" smtClean="0">
              <a:solidFill>
                <a:schemeClr val="accent6">
                  <a:lumMod val="50000"/>
                </a:schemeClr>
              </a:solidFill>
            </a:rPr>
            <a:t>в описаниях</a:t>
          </a:r>
          <a:endParaRPr lang="ru-RU" sz="41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4554177" y="2701737"/>
        <a:ext cx="2143131" cy="3750495"/>
      </dsp:txXfrm>
    </dsp:sp>
    <dsp:sp modelId="{63A2BBE8-8D7F-4F1B-BC81-245126486B0F}">
      <dsp:nvSpPr>
        <dsp:cNvPr id="0" name=""/>
        <dsp:cNvSpPr/>
      </dsp:nvSpPr>
      <dsp:spPr>
        <a:xfrm>
          <a:off x="1944699" y="1794250"/>
          <a:ext cx="3611591" cy="212651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FF0000"/>
              </a:solidFill>
            </a:rPr>
            <a:t>контраст</a:t>
          </a:r>
          <a:endParaRPr lang="ru-RU" sz="5400" b="1" kern="1200" dirty="0">
            <a:solidFill>
              <a:srgbClr val="FF0000"/>
            </a:solidFill>
          </a:endParaRPr>
        </a:p>
      </dsp:txBody>
      <dsp:txXfrm>
        <a:off x="1944699" y="1794250"/>
        <a:ext cx="3611591" cy="2126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B82BD-B1D9-470A-AA62-D85E7047C3C8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5FC35-7441-45AD-BAA5-23CFC6EC8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5FC35-7441-45AD-BAA5-23CFC6EC86D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C7351-6078-4228-A431-EFF262CEF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E6F6-37E0-4E86-98C0-73C92BB6A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AEF3-F8E9-4D2D-9B47-630E4F832F57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BB73-0D96-4C49-931C-B83123F0F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5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МНОГО ЛЕТ ЗВУЧАЛ СУРОВЫЙ И ПРАВДИВЫЙ ГОЛОС, ОБЛИЧАВШИЙ ВСЕХ И ВСЁ;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ОН РАССКАЗАЛ НАМ О РУССКОЙ ЖИЗНИ ПОЧТИ СТОЛЬКО ЖЕ,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КАК ВСЯ ОСТАЛЬНАЯ НАША ЛИТЕРАТУРА.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9058" y="1857364"/>
            <a:ext cx="4857784" cy="480219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Историческое значение работы Толстого…- итог всего пережитого русским обществом за весь     19 век, и книги его останутся в веках, как памятник упорного труда, сделанного ГЕНИЕМ…</a:t>
            </a:r>
          </a:p>
          <a:p>
            <a:pPr algn="r" eaLnBrk="1" hangingPunct="1">
              <a:buFontTx/>
              <a:buNone/>
            </a:pPr>
            <a:r>
              <a:rPr lang="ru-RU" sz="2400" b="1" i="1" dirty="0" smtClean="0"/>
              <a:t>          </a:t>
            </a:r>
          </a:p>
          <a:p>
            <a:pPr algn="r" eaLnBrk="1" hangingPunct="1">
              <a:buFontTx/>
              <a:buNone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М. ГОРЬКИЙ</a:t>
            </a:r>
          </a:p>
        </p:txBody>
      </p:sp>
      <p:pic>
        <p:nvPicPr>
          <p:cNvPr id="6" name="Содержимое 3" descr="lev-tolsto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755286"/>
            <a:ext cx="3571900" cy="5102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создания рассказа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143372" y="1989138"/>
            <a:ext cx="45005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Известно, что в основу рассказа 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легла история, которая произошла со старшим братом писателя - Сергеем Николаевичем. </a:t>
            </a:r>
          </a:p>
        </p:txBody>
      </p:sp>
      <p:pic>
        <p:nvPicPr>
          <p:cNvPr id="31750" name="Picture 6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205190" cy="430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01058" y="6357958"/>
            <a:ext cx="42866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1419225"/>
            <a:ext cx="7781952" cy="54387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Рассказ</a:t>
            </a:r>
            <a:r>
              <a:rPr lang="ru-RU" dirty="0" smtClean="0">
                <a:solidFill>
                  <a:schemeClr val="bg1"/>
                </a:solidFill>
              </a:rPr>
              <a:t> – это эпический жанр.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Основу рассказа обычно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составляет одно событие или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происшествие, хотя могут быть и более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объемные темы, охватывающие длительные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отрезки времени, даже всю жизнь героя.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Как правило, одна сюжетная линия.</a:t>
            </a:r>
          </a:p>
        </p:txBody>
      </p:sp>
      <p:pic>
        <p:nvPicPr>
          <p:cNvPr id="14339" name="Picture 4" descr="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33375"/>
            <a:ext cx="18002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358214" y="6286520"/>
            <a:ext cx="50006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0"/>
            <a:ext cx="8929718" cy="20621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рассказе </a:t>
            </a: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выделяются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следующие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части: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000364" y="3429000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err="1" smtClean="0">
                <a:solidFill>
                  <a:schemeClr val="bg1"/>
                </a:solidFill>
              </a:rPr>
              <a:t>набалу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5076825" y="32845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bg1"/>
                </a:solidFill>
              </a:rPr>
              <a:t>после бала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6929454" y="3357562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bg1"/>
                </a:solidFill>
              </a:rPr>
              <a:t>заключение</a:t>
            </a:r>
          </a:p>
        </p:txBody>
      </p:sp>
      <p:sp>
        <p:nvSpPr>
          <p:cNvPr id="16" name="Управляющая кнопка: назад 15">
            <a:hlinkClick r:id="rId2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хема 19"/>
          <p:cNvGraphicFramePr/>
          <p:nvPr/>
        </p:nvGraphicFramePr>
        <p:xfrm>
          <a:off x="1357290" y="2428868"/>
          <a:ext cx="657229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214282" y="214290"/>
            <a:ext cx="6072198" cy="20621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рассказе </a:t>
            </a:r>
            <a:endParaRPr lang="ru-RU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выделяются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следующие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части: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428596" y="4429132"/>
            <a:ext cx="8035951" cy="1938992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Рассказ, таким образом, заключён в "раму".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Этот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композиционный приём называется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ru-RU" sz="24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рассказ в рассказе",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потому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произведение написано писателем так, что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всех событиях мы узнаём от рассказчика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55650" y="3213100"/>
            <a:ext cx="1441450" cy="7921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2843213" y="3213100"/>
            <a:ext cx="1441450" cy="7921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859338" y="3213100"/>
            <a:ext cx="1441450" cy="7921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6948488" y="3213100"/>
            <a:ext cx="1441450" cy="7921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714348" y="342900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bg1"/>
                </a:solidFill>
              </a:rPr>
              <a:t>вступление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000364" y="3429000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bg1"/>
                </a:solidFill>
              </a:rPr>
              <a:t>на балу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5076825" y="32845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bg1"/>
                </a:solidFill>
              </a:rPr>
              <a:t>после бала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6929454" y="3357562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bg1"/>
                </a:solidFill>
              </a:rPr>
              <a:t>заключение</a:t>
            </a:r>
          </a:p>
        </p:txBody>
      </p:sp>
      <p:sp>
        <p:nvSpPr>
          <p:cNvPr id="52249" name="AutoShape 25"/>
          <p:cNvSpPr>
            <a:spLocks noChangeArrowheads="1"/>
          </p:cNvSpPr>
          <p:nvPr/>
        </p:nvSpPr>
        <p:spPr bwMode="auto">
          <a:xfrm>
            <a:off x="2268538" y="3500438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50" name="AutoShape 26"/>
          <p:cNvSpPr>
            <a:spLocks noChangeArrowheads="1"/>
          </p:cNvSpPr>
          <p:nvPr/>
        </p:nvSpPr>
        <p:spPr bwMode="auto">
          <a:xfrm>
            <a:off x="4356100" y="3500438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51" name="AutoShape 27"/>
          <p:cNvSpPr>
            <a:spLocks noChangeArrowheads="1"/>
          </p:cNvSpPr>
          <p:nvPr/>
        </p:nvSpPr>
        <p:spPr bwMode="auto">
          <a:xfrm>
            <a:off x="6372225" y="3500438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52" name="Picture 28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76250"/>
            <a:ext cx="23050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назад 15">
            <a:hlinkClick r:id="rId3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507413" cy="5654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/>
              <a:t>Первоначально рассказ назывался по-разному: </a:t>
            </a:r>
            <a:r>
              <a:rPr lang="ru-RU" b="1" i="1" dirty="0" smtClean="0">
                <a:solidFill>
                  <a:srgbClr val="FFC000"/>
                </a:solidFill>
              </a:rPr>
              <a:t>«Рассказ о бале и сквозь строй»,</a:t>
            </a:r>
            <a:r>
              <a:rPr lang="ru-RU" b="1" dirty="0" smtClean="0">
                <a:solidFill>
                  <a:srgbClr val="FFC000"/>
                </a:solidFill>
              </a:rPr>
              <a:t>                                       </a:t>
            </a:r>
            <a:r>
              <a:rPr lang="ru-RU" b="1" i="1" dirty="0" smtClean="0">
                <a:solidFill>
                  <a:srgbClr val="FFC000"/>
                </a:solidFill>
              </a:rPr>
              <a:t>«Дочь и отец», «А вы говорите…».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/>
              <a:t>Писатель остановился на названии </a:t>
            </a:r>
            <a:r>
              <a:rPr lang="ru-RU" b="1" i="1" dirty="0" smtClean="0">
                <a:solidFill>
                  <a:srgbClr val="FF0000"/>
                </a:solidFill>
              </a:rPr>
              <a:t>«После бала»:</a:t>
            </a:r>
            <a:endParaRPr lang="ru-RU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0FF00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Вспомним слова героя рассказа, Ивана Васильевича: «Вся жизнь переменилась от одной ночи, или, скорее, утра».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Главное в рассказе то, что произошло рано утром, после бала: повествователь увидел, как истязают  солдата, причем командовал казнью отец его возлюбленной.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42862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390" y="1428736"/>
            <a:ext cx="6786610" cy="635798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600" dirty="0" smtClean="0">
                <a:solidFill>
                  <a:srgbClr val="00FF00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Толстой обращается к событиям </a:t>
            </a:r>
            <a:r>
              <a:rPr lang="ru-RU" b="1" dirty="0" smtClean="0">
                <a:solidFill>
                  <a:srgbClr val="FFC000"/>
                </a:solidFill>
              </a:rPr>
              <a:t>семидесятилетней давности</a:t>
            </a:r>
            <a:r>
              <a:rPr lang="ru-RU" dirty="0" smtClean="0">
                <a:solidFill>
                  <a:schemeClr val="bg1"/>
                </a:solidFill>
              </a:rPr>
              <a:t>, чтобы показать, что за это время почти ничего не изменилось: в армии царят произвол и жестокость, на каждом шагу нарушаются справедливость и человечность.   Он восклицает: «Какое страшное нравственное искалечение должно происходить в умах и сердцах таких людей!»</a:t>
            </a:r>
          </a:p>
        </p:txBody>
      </p:sp>
      <p:pic>
        <p:nvPicPr>
          <p:cNvPr id="4" name="Picture 4" descr="Толстой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285984" cy="309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0" y="6357958"/>
            <a:ext cx="428596" cy="500042"/>
          </a:xfrm>
          <a:prstGeom prst="actionButtonEn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000240"/>
            <a:ext cx="8286808" cy="2857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 ОШИБЛИСЬ.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Подумайте.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357958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1285852" y="6357958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2071670" y="6357958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2714612" y="6357958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6" action="ppaction://hlinksldjump" highlightClick="1"/>
          </p:cNvPr>
          <p:cNvSpPr/>
          <p:nvPr/>
        </p:nvSpPr>
        <p:spPr>
          <a:xfrm>
            <a:off x="3428992" y="6357958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472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635795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14546" y="62865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628652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43306" y="62865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615"/>
            <a:ext cx="4714908" cy="68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0" y="3286124"/>
            <a:ext cx="3171853" cy="1928826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2428860" y="3929066"/>
            <a:ext cx="3816350" cy="22320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47128" name="Oval 24"/>
          <p:cNvSpPr>
            <a:spLocks noChangeArrowheads="1"/>
          </p:cNvSpPr>
          <p:nvPr/>
        </p:nvSpPr>
        <p:spPr bwMode="auto">
          <a:xfrm>
            <a:off x="5572132" y="4857760"/>
            <a:ext cx="3132137" cy="165735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21век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(эпоха, в которой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живёт читатель)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214282" y="3643314"/>
            <a:ext cx="273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40-е годы 19в,время Николая1 (события, изображённые в  рассказе)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3286116" y="4357694"/>
            <a:ext cx="237648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1900-е годы, время 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Николая  2</a:t>
            </a: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(современная автору эпоха)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0" y="2603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Перекличка эпох в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рассказе    «После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39" t="5191" r="2439" b="3511"/>
          <a:stretch>
            <a:fillRect/>
          </a:stretch>
        </p:blipFill>
        <p:spPr bwMode="auto">
          <a:xfrm rot="5400000">
            <a:off x="107125" y="1321579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954" t="5628"/>
          <a:stretch>
            <a:fillRect/>
          </a:stretch>
        </p:blipFill>
        <p:spPr bwMode="auto">
          <a:xfrm rot="5400000">
            <a:off x="3274212" y="2012144"/>
            <a:ext cx="2862180" cy="183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5" grpId="0" animBg="1"/>
      <p:bldP spid="47127" grpId="0" animBg="1"/>
      <p:bldP spid="47128" grpId="0" animBg="1"/>
      <p:bldP spid="47129" grpId="0"/>
      <p:bldP spid="47130" grpId="0"/>
      <p:bldP spid="471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Какие события описаны в рассказе?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None/>
              <a:defRPr/>
            </a:pP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3" name="Picture 4" descr="После бала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214842" cy="20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после бала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643050"/>
            <a:ext cx="2532054" cy="213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28596" y="1357299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FF00"/>
                </a:solidFill>
              </a:rPr>
              <a:t>1.</a:t>
            </a:r>
            <a:r>
              <a:rPr lang="ru-RU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5143504" y="1428736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FF00"/>
                </a:solidFill>
              </a:rPr>
              <a:t>2.</a:t>
            </a:r>
            <a:r>
              <a:rPr lang="ru-RU" sz="2400" b="1" dirty="0"/>
              <a:t> 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285720" y="3929066"/>
            <a:ext cx="4143404" cy="242889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5000636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бал у губернаторского предводителя </a:t>
            </a:r>
            <a:endParaRPr lang="ru-RU" sz="2400" dirty="0"/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5715008" y="4000504"/>
            <a:ext cx="2786082" cy="221457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29322" y="5072074"/>
            <a:ext cx="2286016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Сцена наказания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7" grpId="0" animBg="1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i="1" dirty="0" smtClean="0"/>
              <a:t>Тема урока: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000108"/>
            <a:ext cx="64294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«Все дело 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среде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или 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случае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?»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071678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  </a:t>
            </a:r>
            <a:r>
              <a:rPr lang="ru-RU" sz="5400" dirty="0" smtClean="0"/>
              <a:t>– франц. </a:t>
            </a:r>
            <a:r>
              <a:rPr lang="ru-RU" sz="5400" dirty="0" err="1" smtClean="0"/>
              <a:t>contraste</a:t>
            </a:r>
            <a:r>
              <a:rPr lang="ru-RU" sz="5400" dirty="0" smtClean="0"/>
              <a:t> –</a:t>
            </a:r>
          </a:p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 резко выраженная противоположность.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428604"/>
            <a:ext cx="2907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Контраст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" y="-211164"/>
            <a:ext cx="9425551" cy="706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2" name="Rectangle 28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675688" cy="944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Наблюдение над языковыми средствами</a:t>
            </a:r>
            <a:r>
              <a:rPr lang="ru-RU" sz="36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/>
            </a:r>
            <a:br>
              <a:rPr lang="ru-RU" sz="36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</a:br>
            <a:r>
              <a:rPr lang="ru-RU" sz="2400" b="1" i="1" dirty="0" smtClean="0">
                <a:solidFill>
                  <a:srgbClr val="CC6600"/>
                </a:solidFill>
                <a:latin typeface="Gill Sans Ultra Bold Condensed" pitchFamily="34" charset="0"/>
              </a:rPr>
              <a:t/>
            </a:r>
            <a:br>
              <a:rPr lang="ru-RU" sz="2400" b="1" i="1" dirty="0" smtClean="0">
                <a:solidFill>
                  <a:srgbClr val="CC6600"/>
                </a:solidFill>
                <a:latin typeface="Gill Sans Ultra Bold Condensed" pitchFamily="34" charset="0"/>
              </a:rPr>
            </a:br>
            <a:r>
              <a:rPr lang="ru-RU" sz="24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</a:rPr>
              <a:t>На балу:</a:t>
            </a:r>
          </a:p>
        </p:txBody>
      </p:sp>
      <p:graphicFrame>
        <p:nvGraphicFramePr>
          <p:cNvPr id="36915" name="Group 51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318530" cy="5184835"/>
        </p:xfrm>
        <a:graphic>
          <a:graphicData uri="http://schemas.openxmlformats.org/drawingml/2006/table">
            <a:tbl>
              <a:tblPr/>
              <a:tblGrid>
                <a:gridCol w="2024108"/>
                <a:gridCol w="6294422"/>
              </a:tblGrid>
              <a:tr h="556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бал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чудесный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зала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прекрасная,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буфет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великолепный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звуки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Кадрили, вальсы, польки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хозяева бала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добродушный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старичок, богач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-хлебосол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жена его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добродушная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Варенька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белом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платье, в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белых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перчатках, в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белых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башмачках, у неё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сияющее разрумянившееся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лицо и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ласковые милые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глаза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полковник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Красивый, статный, высокий, свежий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с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белыми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усами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белыми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бакенбардами,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 блестящими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глазами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Иван Васильевич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Доволен, счастлив, блажен, добр,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428604"/>
            <a:ext cx="80724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«Солдат</a:t>
            </a:r>
            <a:r>
              <a:rPr lang="ru-RU" sz="2800" dirty="0" smtClean="0"/>
              <a:t>- бранное слово в устах нашего народа, солдат- существо, движимое одними телесными страданиями. </a:t>
            </a:r>
          </a:p>
          <a:p>
            <a:r>
              <a:rPr lang="ru-RU" sz="2800" b="1" dirty="0" smtClean="0"/>
              <a:t>Солдат</a:t>
            </a:r>
            <a:r>
              <a:rPr lang="ru-RU" sz="2800" dirty="0" smtClean="0"/>
              <a:t> – существо грубое, грубеющее ещё более в сфере лишений, трудов и отсутствия оснований образования, знания образа правления, причин войны и всех чувств человека. </a:t>
            </a:r>
          </a:p>
          <a:p>
            <a:r>
              <a:rPr lang="ru-RU" sz="2800" b="1" dirty="0" smtClean="0"/>
              <a:t>Наказание  солдата </a:t>
            </a:r>
            <a:r>
              <a:rPr lang="ru-RU" sz="2800" dirty="0" smtClean="0"/>
              <a:t>за малейший проступок есть мучительная смерть, высшая награда – отличие, дающее ему право, присущее человеку, - быть не битым по произволу каждого.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Вот кто защитник нашего Отечества.</a:t>
            </a:r>
            <a:r>
              <a:rPr lang="ru-RU" sz="2800" dirty="0" smtClean="0"/>
              <a:t>»</a:t>
            </a:r>
          </a:p>
          <a:p>
            <a:endParaRPr lang="ru-RU" sz="2800" dirty="0" smtClean="0"/>
          </a:p>
          <a:p>
            <a:pPr algn="r"/>
            <a:r>
              <a:rPr lang="ru-RU" sz="2400" i="1" dirty="0" smtClean="0"/>
              <a:t>Из публицистических сочинений Л.Толстого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2" name="Rectangle 6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Экзекуция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(телесное наказание)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graphicFrame>
        <p:nvGraphicFramePr>
          <p:cNvPr id="41028" name="Group 68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58204" cy="5265103"/>
        </p:xfrm>
        <a:graphic>
          <a:graphicData uri="http://schemas.openxmlformats.org/drawingml/2006/table">
            <a:tbl>
              <a:tblPr/>
              <a:tblGrid>
                <a:gridCol w="2376517"/>
                <a:gridCol w="5881687"/>
              </a:tblGrid>
              <a:tr h="653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улица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Что-то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большое, чёрное, жёсткое, нехорошая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музыка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звуки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Неприятная, визгливая мелодия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солдаты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Много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чёрных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людей,  в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чёрных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мундирах,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наказываемый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Оголённый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 пояс, спина его- что-то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пёстрое, мокрое, красное, неестественное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полковник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Высокий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военный, шёл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твёрдой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подрагивающей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походкой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Иван Васильевич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Было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стыдно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опустил глаза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на сердце была почти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физическая, доходившая до тошноты,  тоска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91"/>
          <a:ext cx="8715435" cy="6253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710"/>
                <a:gridCol w="2071702"/>
                <a:gridCol w="3429023"/>
              </a:tblGrid>
              <a:tr h="79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чудесный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зала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прекрасная,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буфет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великолепный</a:t>
                      </a:r>
                    </a:p>
                  </a:txBody>
                  <a:tcPr horzOverflow="overflow">
                    <a:solidFill>
                      <a:srgbClr val="F1A5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Бал-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экзекуция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Что-то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большое, чёрное, жёсткое, нехорошая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музыка</a:t>
                      </a: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22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Кадрили, вальсы, польки</a:t>
                      </a:r>
                    </a:p>
                  </a:txBody>
                  <a:tcPr horzOverflow="overflow">
                    <a:solidFill>
                      <a:srgbClr val="F1A5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звуки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Неприятная, визгливая мелодия</a:t>
                      </a: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00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добродушный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старичок,                         богач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-хлебосол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жена его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добродушная</a:t>
                      </a:r>
                    </a:p>
                  </a:txBody>
                  <a:tcPr horzOverflow="overflow">
                    <a:solidFill>
                      <a:srgbClr val="F1A5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хозяева бала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чёрных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людей,  в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чёрных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мундирах, </a:t>
                      </a: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5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белом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платье, в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белых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перчатках, в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башмачках, у неё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сияющее разрумянившееся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лицо и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ласковые милые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глаза</a:t>
                      </a:r>
                    </a:p>
                  </a:txBody>
                  <a:tcPr horzOverflow="overflow">
                    <a:solidFill>
                      <a:srgbClr val="F1A5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Варенька-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наказуемый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Оголённый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пояс, спина его- что-то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пёстрое, мокрое, красное, неестественное</a:t>
                      </a: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42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Красивый, статный, высокий, свежий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белыми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усами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белыми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бакенбардами,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блестящими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глазами</a:t>
                      </a:r>
                    </a:p>
                  </a:txBody>
                  <a:tcPr horzOverflow="overflow">
                    <a:solidFill>
                      <a:srgbClr val="F1A5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полковник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военный, шёл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твёрдой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подрагивающей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походкой</a:t>
                      </a: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1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Доволен, счастлив, блажен, добр,</a:t>
                      </a:r>
                    </a:p>
                  </a:txBody>
                  <a:tcPr horzOverflow="overflow">
                    <a:solidFill>
                      <a:srgbClr val="F1A5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Иван Васильевич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стыдно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опустил глаза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на сердце была почти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физическая, доходившая до тошноты,  тоска</a:t>
                      </a: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214422"/>
          <a:ext cx="8429684" cy="483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1050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бал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улица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звуки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звуки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8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хозяева бала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солдаты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Варенька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наказываемый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полковник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полковник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50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 Васильевич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 Васильевич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21429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Наблюдение над языковыми средствами</a:t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1142984"/>
          <a:ext cx="750099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480" y="0"/>
            <a:ext cx="6320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 подчеркивает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57686" y="857232"/>
            <a:ext cx="500066" cy="21431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857232"/>
            <a:ext cx="797340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Контрастное изображение героев,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их психологического состояния,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обстановки,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 которой они действуют,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позволяет писателю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выявить существо их характеров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 же время обнажить социальные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противоречия в царской России.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42860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0"/>
            <a:ext cx="265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79296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«Какое страшное нравственное искалечение должно происходить в умах и сердцах людей, часто молодых, которые, я сам слышал, с видом глубокомысленной мудрости говорят, что мужика нельзя не сечь и что для мужика это лучше.</a:t>
            </a:r>
          </a:p>
          <a:p>
            <a:r>
              <a:rPr lang="ru-RU" sz="2800" i="1" dirty="0" smtClean="0"/>
              <a:t>Вот этих-то  людей больше всего  жалко за то озверение, в которое они впали и в котором коснеют…</a:t>
            </a:r>
          </a:p>
          <a:p>
            <a:r>
              <a:rPr lang="ru-RU" sz="2800" i="1" dirty="0" smtClean="0"/>
              <a:t>                                                Стыдно!»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2400" dirty="0" smtClean="0"/>
              <a:t>Л.Толстой.1895г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урока: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57338"/>
            <a:ext cx="8243917" cy="5014934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рассмотреть сюжет и композицию произведения;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дать представление о контрасте как художественном приёме, на котором строится произведение;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Определить социально-нравственные проблемы данного произведения.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4200" b="1" i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643998" cy="613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Черновой вариант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Окончательный вариант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78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«Я реже стал видеться с ней. И любовь моя так и кончилась</a:t>
                      </a:r>
                    </a:p>
                    <a:p>
                      <a:r>
                        <a:rPr lang="ru-RU" sz="2800" dirty="0" smtClean="0"/>
                        <a:t> ничем, а я поступил на службу, и старался</a:t>
                      </a:r>
                      <a:r>
                        <a:rPr lang="ru-RU" sz="2800" baseline="0" dirty="0" smtClean="0"/>
                        <a:t> выработать в себе такое сознание своего долга, - я так называл это, - как у полковника, и отчасти достигал этого. И только к старости теперь понял весь ужас того, что видел и что сам делал.»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«Что</a:t>
                      </a:r>
                      <a:r>
                        <a:rPr lang="ru-RU" sz="2200" baseline="0" dirty="0" smtClean="0"/>
                        <a:t> ж, вы думаете, что я тогда решил, что то, что я видел, было – дурное дело? Ничуть. </a:t>
                      </a:r>
                    </a:p>
                    <a:p>
                      <a:r>
                        <a:rPr lang="ru-RU" sz="2200" baseline="0" dirty="0" smtClean="0"/>
                        <a:t>Если это делалось с такой уверенностью и признавалось всеми необходимым, то, стало быть, они знали что-то такое, чего я не знал</a:t>
                      </a:r>
                      <a:r>
                        <a:rPr lang="ru-RU" sz="2200" dirty="0" smtClean="0"/>
                        <a:t>», - думал я и старался узнавать это. Но сколько ни старался и потом не мог узнать этого. А не узнав, не мог поступить в военную службу, как хотел прежде, и не только не служил в военной, но нигде не служил и никуда, как видишь , не годился»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Произведение заставляет задуматься о: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А) личной ответственности человека за жизнь общества;</a:t>
            </a:r>
          </a:p>
          <a:p>
            <a:pPr algn="ctr">
              <a:buNone/>
            </a:pPr>
            <a:endParaRPr lang="ru-RU" sz="4000" b="1" i="1" dirty="0" smtClean="0"/>
          </a:p>
          <a:p>
            <a:pPr algn="ctr">
              <a:buNone/>
            </a:pPr>
            <a:r>
              <a:rPr lang="ru-RU" sz="4000" b="1" i="1" dirty="0" smtClean="0"/>
              <a:t>Б) судьбе полковника;</a:t>
            </a:r>
          </a:p>
          <a:p>
            <a:pPr algn="ctr">
              <a:buNone/>
            </a:pPr>
            <a:endParaRPr lang="ru-RU" sz="4000" b="1" i="1" dirty="0" smtClean="0"/>
          </a:p>
          <a:p>
            <a:pPr algn="ctr">
              <a:buNone/>
            </a:pPr>
            <a:r>
              <a:rPr lang="ru-RU" sz="4000" b="1" i="1" dirty="0" smtClean="0"/>
              <a:t>В) любви Ивана Васильевича.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362950" cy="579755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z="3600" b="1" smtClean="0"/>
              <a:t>Какие социально-нравственные проблемы хотел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   донести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   Л.Н. Толстой до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   своего читателя?</a:t>
            </a:r>
          </a:p>
        </p:txBody>
      </p:sp>
      <p:pic>
        <p:nvPicPr>
          <p:cNvPr id="22531" name="Picture 4" descr="Толстой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773238"/>
            <a:ext cx="374332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Проблемы  , поднятые автором в рассказе: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lnSpcReduction="10000"/>
          </a:bodyPr>
          <a:lstStyle/>
          <a:p>
            <a:r>
              <a:rPr lang="ru-RU" sz="4000" i="1" dirty="0" smtClean="0"/>
              <a:t>Выразил отношение к жестокости обращения с солдатами.</a:t>
            </a:r>
          </a:p>
          <a:p>
            <a:r>
              <a:rPr lang="ru-RU" sz="4000" i="1" dirty="0" smtClean="0"/>
              <a:t>Социальной несправедливости: Почему одни живут беззаботной жизнью, а другие влачат нищенское существование.</a:t>
            </a:r>
          </a:p>
          <a:p>
            <a:r>
              <a:rPr lang="ru-RU" sz="4000" i="1" dirty="0" smtClean="0"/>
              <a:t>Проблемы чести, долга, совести.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642918"/>
            <a:ext cx="64294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«Все дело 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среде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или 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случае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?»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290"/>
            <a:ext cx="8936009" cy="664371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36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i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Как </a:t>
            </a:r>
            <a:r>
              <a:rPr lang="ru-RU" sz="3600" dirty="0">
                <a:solidFill>
                  <a:srgbClr val="FFFF00"/>
                </a:solidFill>
              </a:rPr>
              <a:t>вам кажется, </a:t>
            </a:r>
            <a:endParaRPr lang="ru-RU" sz="3600" dirty="0" smtClean="0">
              <a:solidFill>
                <a:srgbClr val="FFFF00"/>
              </a:solidFill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потерял </a:t>
            </a:r>
            <a:r>
              <a:rPr lang="ru-RU" sz="3600" dirty="0">
                <a:solidFill>
                  <a:srgbClr val="FFFF00"/>
                </a:solidFill>
              </a:rPr>
              <a:t>ли рассказ </a:t>
            </a:r>
            <a:endParaRPr lang="ru-RU" sz="3600" dirty="0" smtClean="0">
              <a:solidFill>
                <a:srgbClr val="FFFF00"/>
              </a:solidFill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ru-RU" sz="3600" i="1" dirty="0" smtClean="0">
                <a:solidFill>
                  <a:srgbClr val="FF0000"/>
                </a:solidFill>
              </a:rPr>
              <a:t>«</a:t>
            </a:r>
            <a:r>
              <a:rPr lang="ru-RU" sz="3600" i="1" dirty="0">
                <a:solidFill>
                  <a:srgbClr val="FF0000"/>
                </a:solidFill>
              </a:rPr>
              <a:t>После бала» 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свою </a:t>
            </a:r>
            <a:r>
              <a:rPr lang="ru-RU" sz="3600" dirty="0">
                <a:solidFill>
                  <a:srgbClr val="FFFF00"/>
                </a:solidFill>
              </a:rPr>
              <a:t>актуальность?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5" descr="Толст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428604"/>
            <a:ext cx="4621213" cy="59769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ТОЛСТОЙ-то, ТОЛСТОЙ! Это… не человек, а ЧЕЛОВЕЧИЩЕ, ЮПИТЕР.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                                         </a:t>
            </a:r>
            <a:r>
              <a:rPr lang="ru-RU" sz="2400" b="1" dirty="0" smtClean="0">
                <a:solidFill>
                  <a:srgbClr val="FF0066"/>
                </a:solidFill>
              </a:rPr>
              <a:t>Максим  Горький</a:t>
            </a:r>
            <a:endParaRPr lang="ru-RU" sz="2800" b="1" dirty="0" smtClean="0">
              <a:solidFill>
                <a:srgbClr val="FF006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4356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ТОЛСТОЙ действительно огромный художник, какие рождаются веками, и творчество его кристально </a:t>
            </a:r>
            <a:r>
              <a:rPr lang="ru-RU" sz="2800" b="1" dirty="0" err="1" smtClean="0">
                <a:solidFill>
                  <a:srgbClr val="0000FF"/>
                </a:solidFill>
              </a:rPr>
              <a:t>чисто,светло</a:t>
            </a:r>
            <a:r>
              <a:rPr lang="ru-RU" sz="2800" b="1" dirty="0" smtClean="0">
                <a:solidFill>
                  <a:srgbClr val="0000FF"/>
                </a:solidFill>
              </a:rPr>
              <a:t> и прекрасно.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                                                                        </a:t>
            </a:r>
            <a:r>
              <a:rPr lang="ru-RU" sz="2400" b="1" dirty="0" smtClean="0">
                <a:solidFill>
                  <a:srgbClr val="FF0066"/>
                </a:solidFill>
              </a:rPr>
              <a:t>В. Г. Короленко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…Нет человека более достойного имени гения, более сложного, противоречивого и во всём прекрасного…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                                                                             </a:t>
            </a:r>
            <a:r>
              <a:rPr lang="ru-RU" sz="2800" b="1" dirty="0" smtClean="0">
                <a:solidFill>
                  <a:srgbClr val="FF0066"/>
                </a:solidFill>
              </a:rPr>
              <a:t>А. П. Чехов</a:t>
            </a:r>
          </a:p>
        </p:txBody>
      </p:sp>
      <p:pic>
        <p:nvPicPr>
          <p:cNvPr id="4" name="Picture 9" descr="3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428" y="857233"/>
            <a:ext cx="259124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46878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500042"/>
            <a:ext cx="76835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задание: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643050"/>
            <a:ext cx="700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Написать сочинение-рассуждение на тему: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«Что такое честь, долг, совесть в моем понимании».</a:t>
            </a:r>
          </a:p>
          <a:p>
            <a:pPr algn="ctr"/>
            <a:r>
              <a:rPr lang="ru-RU" sz="2400" b="1" u="sng" dirty="0" smtClean="0"/>
              <a:t>Тезисный план: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Определения понятий (словарь)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Связь этих понятий.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Примеры из литературы.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Примеры из собственной жизни (</a:t>
            </a:r>
            <a:r>
              <a:rPr lang="ru-RU" sz="2400" dirty="0" err="1" smtClean="0"/>
              <a:t>жизни</a:t>
            </a:r>
            <a:r>
              <a:rPr lang="ru-RU" sz="2400" dirty="0" smtClean="0"/>
              <a:t> родственников).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Не устарели ли эти понятия.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Замысел  произведения: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/>
              <a:t>А) подсказан писателю </a:t>
            </a:r>
          </a:p>
          <a:p>
            <a:pPr algn="ctr">
              <a:buNone/>
            </a:pPr>
            <a:r>
              <a:rPr lang="ru-RU" sz="4000" b="1" dirty="0" smtClean="0"/>
              <a:t>кем-то;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Б) придуман Толстым;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В) реальное событие , произошедшее с родственником Толстого.</a:t>
            </a:r>
            <a:endParaRPr lang="ru-RU" b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5500694" y="2143116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143768" y="5857892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643834" y="3357562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Каков жанр произведения: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А) очерк;</a:t>
            </a:r>
          </a:p>
          <a:p>
            <a:pPr algn="ctr"/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Б) повесть;</a:t>
            </a:r>
          </a:p>
          <a:p>
            <a:pPr algn="ctr"/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В) рассказ.</a:t>
            </a:r>
            <a:endParaRPr lang="ru-RU" sz="4000" b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5643570" y="1857364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5715008" y="3214686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5786446" y="4643446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Из скольких сюжетных элементов состоит композиция  произведения: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357430"/>
            <a:ext cx="4643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А) два;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Б) три;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В) четыре.</a:t>
            </a:r>
            <a:endParaRPr lang="ru-RU" sz="4000" b="1" dirty="0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4572000" y="2571744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4286248" y="3786190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5286380" y="4929198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Каков тип композиции рассказа: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472518" cy="4900634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ctr"/>
            <a:r>
              <a:rPr lang="ru-RU" sz="4400" b="1" dirty="0" smtClean="0"/>
              <a:t>Повествование от </a:t>
            </a:r>
            <a:r>
              <a:rPr lang="ru-RU" sz="4400" b="1" dirty="0" smtClean="0"/>
              <a:t>3 </a:t>
            </a:r>
            <a:r>
              <a:rPr lang="ru-RU" sz="4400" b="1" dirty="0" smtClean="0"/>
              <a:t>лица;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Рассказ в рассказе;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Последовательное авторское изложение материала.</a:t>
            </a:r>
            <a:endParaRPr lang="ru-RU" sz="4400" b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15272" y="3000372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6572264" y="5500702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715272" y="2143116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можно охарактеризовать смысл заглавия рассказа?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i="1" dirty="0" smtClean="0"/>
              <a:t>А)важность судьбы героя после бала;</a:t>
            </a:r>
          </a:p>
          <a:p>
            <a:pPr algn="ctr">
              <a:buNone/>
            </a:pPr>
            <a:endParaRPr lang="ru-RU" sz="4000" b="1" i="1" dirty="0" smtClean="0"/>
          </a:p>
          <a:p>
            <a:pPr algn="ctr">
              <a:buNone/>
            </a:pPr>
            <a:r>
              <a:rPr lang="ru-RU" sz="4000" b="1" i="1" dirty="0" smtClean="0"/>
              <a:t>Б) важность утра, следующего за балом;</a:t>
            </a:r>
          </a:p>
          <a:p>
            <a:pPr algn="ctr">
              <a:buNone/>
            </a:pPr>
            <a:endParaRPr lang="ru-RU" sz="4000" b="1" i="1" dirty="0" smtClean="0"/>
          </a:p>
          <a:p>
            <a:pPr algn="ctr">
              <a:buNone/>
            </a:pPr>
            <a:r>
              <a:rPr lang="ru-RU" sz="4000" b="1" i="1" dirty="0" smtClean="0"/>
              <a:t>В) особое значение сцены расправы с солдатом.</a:t>
            </a:r>
            <a:endParaRPr lang="ru-RU" sz="4000" b="1" i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6215074" y="2357430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500958" y="6072206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429520" y="4214818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произведения: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А) рассказ о полковнике;</a:t>
            </a:r>
          </a:p>
          <a:p>
            <a:pPr algn="ctr"/>
            <a:endParaRPr lang="ru-RU" sz="4000" b="1" i="1" dirty="0"/>
          </a:p>
          <a:p>
            <a:pPr algn="ctr">
              <a:buNone/>
            </a:pPr>
            <a:r>
              <a:rPr lang="ru-RU" sz="4000" b="1" i="1" dirty="0" smtClean="0"/>
              <a:t>Б) показ николаевской эпохи;</a:t>
            </a:r>
          </a:p>
          <a:p>
            <a:pPr algn="ctr"/>
            <a:endParaRPr lang="ru-RU" sz="4000" b="1" i="1" dirty="0"/>
          </a:p>
          <a:p>
            <a:pPr algn="ctr">
              <a:buNone/>
            </a:pPr>
            <a:r>
              <a:rPr lang="ru-RU" sz="4000" b="1" i="1" dirty="0" smtClean="0"/>
              <a:t>В) повествование о любви Ивана Васильевича.</a:t>
            </a:r>
            <a:endParaRPr lang="ru-RU" sz="4000" b="1" i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5357818" y="3857628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143768" y="5786454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715272" y="1785926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1445</Words>
  <Application>Microsoft Office PowerPoint</Application>
  <PresentationFormat>Экран (4:3)</PresentationFormat>
  <Paragraphs>256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Тема Office</vt:lpstr>
      <vt:lpstr>Эркер</vt:lpstr>
      <vt:lpstr>1_Эркер</vt:lpstr>
      <vt:lpstr>2_Эркер</vt:lpstr>
      <vt:lpstr>1_Тема Office</vt:lpstr>
      <vt:lpstr>2_Тема Office</vt:lpstr>
      <vt:lpstr> МНОГО ЛЕТ ЗВУЧАЛ СУРОВЫЙ И ПРАВДИВЫЙ ГОЛОС, ОБЛИЧАВШИЙ ВСЕХ И ВСЁ;  ОН РАССКАЗАЛ НАМ О РУССКОЙ ЖИЗНИ ПОЧТИ СТОЛЬКО ЖЕ,  КАК ВСЯ ОСТАЛЬНАЯ НАША ЛИТЕРАТУРА.</vt:lpstr>
      <vt:lpstr>Тема урока:</vt:lpstr>
      <vt:lpstr>Цель урока:</vt:lpstr>
      <vt:lpstr>Замысел  произведения: </vt:lpstr>
      <vt:lpstr>Каков жанр произведения:</vt:lpstr>
      <vt:lpstr>Слайд 6</vt:lpstr>
      <vt:lpstr>Каков тип композиции рассказа: </vt:lpstr>
      <vt:lpstr>Как можно охарактеризовать смысл заглавия рассказа?</vt:lpstr>
      <vt:lpstr>Тема произведения:</vt:lpstr>
      <vt:lpstr>История создания рассказа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Наблюдение над языковыми средствами  На балу:</vt:lpstr>
      <vt:lpstr>Слайд 23</vt:lpstr>
      <vt:lpstr>Экзекуция (телесное наказание):</vt:lpstr>
      <vt:lpstr>Слайд 25</vt:lpstr>
      <vt:lpstr>Слайд 26</vt:lpstr>
      <vt:lpstr>Слайд 27</vt:lpstr>
      <vt:lpstr>Слайд 28</vt:lpstr>
      <vt:lpstr>Слайд 29</vt:lpstr>
      <vt:lpstr>Слайд 30</vt:lpstr>
      <vt:lpstr>Произведение заставляет задуматься о:</vt:lpstr>
      <vt:lpstr>Слайд 32</vt:lpstr>
      <vt:lpstr>Проблемы  , поднятые автором в рассказе:</vt:lpstr>
      <vt:lpstr>Слайд 34</vt:lpstr>
      <vt:lpstr>Слайд 35</vt:lpstr>
      <vt:lpstr>ТОЛСТОЙ-то, ТОЛСТОЙ! Это… не человек, а ЧЕЛОВЕЧИЩЕ, ЮПИТЕР.                                                                                 Максим  Горький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Admin</cp:lastModifiedBy>
  <cp:revision>80</cp:revision>
  <dcterms:created xsi:type="dcterms:W3CDTF">2010-01-24T12:57:37Z</dcterms:created>
  <dcterms:modified xsi:type="dcterms:W3CDTF">2010-01-27T06:23:18Z</dcterms:modified>
</cp:coreProperties>
</file>