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9F53E0-4D48-4E44-B8CF-055BE5989363}" type="datetimeFigureOut">
              <a:rPr lang="ru-RU" smtClean="0"/>
              <a:t>05.01.2002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4C9F61-40E9-4603-8D56-BED9377097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1027" name="Picture 3" descr="C:\Documents and Settings\Admin\Рабочий стол\roque_gonzalez_45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051002" cy="61436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1214422"/>
            <a:ext cx="32865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tx2">
                    <a:lumMod val="25000"/>
                  </a:schemeClr>
                </a:solidFill>
              </a:rPr>
              <a:t>Доменико</a:t>
            </a:r>
            <a:endParaRPr lang="ru-RU" sz="48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2">
                    <a:lumMod val="25000"/>
                  </a:schemeClr>
                </a:solidFill>
              </a:rPr>
              <a:t>Циполи</a:t>
            </a: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ru-RU" sz="4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8" descr="C:\Documents and Settings\Admin\Рабочий стол\1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510240" cy="6257109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6" descr="C:\Documents and Settings\Admin\Рабочий стол\org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649677" cy="5135973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0_1c713_b584e14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4356575" cy="4714908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1026" name="Picture 2" descr="C:\Documents and Settings\Admin\Рабочий стол\0a2868720f5618411473c28d26742f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286809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1028" name="Picture 4" descr="C:\Documents and Settings\Admin\Рабочий стол\Ninos_Cantores_de_Cord_ba_Argentina_Vepres_de_San_Igna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81993" cy="6000792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2050" name="Picture 2" descr="C:\Documents and Settings\Admin\Рабочий стол\x_f6fa7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5781527" cy="5839342"/>
          </a:xfrm>
          <a:prstGeom prst="rect">
            <a:avLst/>
          </a:prstGeom>
          <a:noFill/>
        </p:spPr>
      </p:pic>
      <p:pic>
        <p:nvPicPr>
          <p:cNvPr id="13" name="Picture 5" descr="C:\Documents and Settings\Admin\Рабочий стол\stock-photo-organ-pipes-inside-a-church-5692414.jpg"/>
          <p:cNvPicPr>
            <a:picLocks noChangeAspect="1" noChangeArrowheads="1"/>
          </p:cNvPicPr>
          <p:nvPr/>
        </p:nvPicPr>
        <p:blipFill>
          <a:blip r:embed="rId3"/>
          <a:srcRect b="8178"/>
          <a:stretch>
            <a:fillRect/>
          </a:stretch>
        </p:blipFill>
        <p:spPr bwMode="auto">
          <a:xfrm rot="879818">
            <a:off x="439673" y="3891156"/>
            <a:ext cx="3371864" cy="2214578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7166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6" descr="C:\Documents and Settings\Admin\Рабочий стол\je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4763909" cy="3429024"/>
          </a:xfrm>
          <a:prstGeom prst="rect">
            <a:avLst/>
          </a:prstGeom>
          <a:noFill/>
        </p:spPr>
      </p:pic>
      <p:pic>
        <p:nvPicPr>
          <p:cNvPr id="5" name="Picture 7" descr="C:\Documents and Settings\Admin\Рабочий стол\2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143272" cy="6091770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4" descr="C:\Documents and Settings\Admin\Рабочий стол\post-3-12981070467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449"/>
            <a:ext cx="7786742" cy="5853209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3" descr="C:\Documents and Settings\Admin\Рабочий стол\18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29600" cy="5572164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074" name="Picture 2" descr="C:\Documents and Settings\Admin\Рабочий стол\f153efa23a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4857784" cy="364333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1264495092_post-9-123538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000528" cy="3000396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8190" y="3244334"/>
            <a:ext cx="160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городке </a:t>
            </a:r>
            <a:r>
              <a:rPr lang="ru-RU" dirty="0" err="1" smtClean="0"/>
              <a:t>Прато</a:t>
            </a:r>
            <a:endParaRPr lang="ru-RU" dirty="0"/>
          </a:p>
        </p:txBody>
      </p:sp>
      <p:pic>
        <p:nvPicPr>
          <p:cNvPr id="3" name="Picture 9" descr="C:\Documents and Settings\Admin\Рабочий стол\pic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754710" cy="5754710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zipoli-1270108286-article-editori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7388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">
      <a:dk1>
        <a:sysClr val="windowText" lastClr="000000"/>
      </a:dk1>
      <a:lt1>
        <a:srgbClr val="00CC99"/>
      </a:lt1>
      <a:dk2>
        <a:srgbClr val="00B0F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25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3</cp:revision>
  <dcterms:created xsi:type="dcterms:W3CDTF">2002-01-05T15:23:19Z</dcterms:created>
  <dcterms:modified xsi:type="dcterms:W3CDTF">2002-01-05T15:46:43Z</dcterms:modified>
</cp:coreProperties>
</file>