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271" r:id="rId3"/>
    <p:sldId id="256" r:id="rId4"/>
    <p:sldId id="257" r:id="rId5"/>
    <p:sldId id="258" r:id="rId6"/>
    <p:sldId id="259" r:id="rId7"/>
    <p:sldId id="261" r:id="rId8"/>
    <p:sldId id="262" r:id="rId9"/>
    <p:sldId id="266" r:id="rId10"/>
    <p:sldId id="264" r:id="rId11"/>
    <p:sldId id="268" r:id="rId12"/>
    <p:sldId id="265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7" autoAdjust="0"/>
    <p:restoredTop sz="87344" autoAdjust="0"/>
  </p:normalViewPr>
  <p:slideViewPr>
    <p:cSldViewPr>
      <p:cViewPr varScale="1">
        <p:scale>
          <a:sx n="61" d="100"/>
          <a:sy n="61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8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F4C2D-200B-4090-BC55-6C8E27A2AB7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644410-F7A1-44E6-875D-CA5BCB64D318}">
      <dgm:prSet/>
      <dgm:spPr/>
      <dgm:t>
        <a:bodyPr/>
        <a:lstStyle/>
        <a:p>
          <a:pPr rtl="0"/>
          <a:r>
            <a:rPr lang="ru-RU" baseline="0" dirty="0" smtClean="0"/>
            <a:t>?Восклицание</a:t>
          </a:r>
          <a:endParaRPr lang="ru-RU" baseline="0" dirty="0"/>
        </a:p>
      </dgm:t>
    </dgm:pt>
    <dgm:pt modelId="{68B6B7FE-2BD8-45FE-A964-E3D5BE94C1C1}" type="parTrans" cxnId="{CC45ED8B-43AD-4753-96AB-7B35763F4D75}">
      <dgm:prSet/>
      <dgm:spPr/>
      <dgm:t>
        <a:bodyPr/>
        <a:lstStyle/>
        <a:p>
          <a:endParaRPr lang="ru-RU"/>
        </a:p>
      </dgm:t>
    </dgm:pt>
    <dgm:pt modelId="{C9E8BB28-A3E9-4E9B-B253-D3E391A072DC}" type="sibTrans" cxnId="{CC45ED8B-43AD-4753-96AB-7B35763F4D75}">
      <dgm:prSet/>
      <dgm:spPr/>
      <dgm:t>
        <a:bodyPr/>
        <a:lstStyle/>
        <a:p>
          <a:endParaRPr lang="ru-RU"/>
        </a:p>
      </dgm:t>
    </dgm:pt>
    <dgm:pt modelId="{9899EEBE-538B-48B4-AFD2-0254AEEDF47E}">
      <dgm:prSet/>
      <dgm:spPr/>
      <dgm:t>
        <a:bodyPr/>
        <a:lstStyle/>
        <a:p>
          <a:r>
            <a:rPr lang="ru-RU" dirty="0" smtClean="0"/>
            <a:t>? Грамотеи</a:t>
          </a:r>
          <a:endParaRPr lang="ru-RU" dirty="0"/>
        </a:p>
      </dgm:t>
    </dgm:pt>
    <dgm:pt modelId="{8EA3AA49-8A02-4D30-9B7A-4CF81B6D3571}" type="parTrans" cxnId="{F5D49B47-746B-43E0-BD25-FF712CA58CA9}">
      <dgm:prSet/>
      <dgm:spPr/>
      <dgm:t>
        <a:bodyPr/>
        <a:lstStyle/>
        <a:p>
          <a:endParaRPr lang="ru-RU"/>
        </a:p>
      </dgm:t>
    </dgm:pt>
    <dgm:pt modelId="{635F431F-6A8A-4C5B-A8E2-63F78345099D}" type="sibTrans" cxnId="{F5D49B47-746B-43E0-BD25-FF712CA58CA9}">
      <dgm:prSet/>
      <dgm:spPr/>
      <dgm:t>
        <a:bodyPr/>
        <a:lstStyle/>
        <a:p>
          <a:endParaRPr lang="ru-RU"/>
        </a:p>
      </dgm:t>
    </dgm:pt>
    <dgm:pt modelId="{AE4CCD71-0AC3-47A7-B403-BFFD6FC99431}" type="pres">
      <dgm:prSet presAssocID="{936F4C2D-200B-4090-BC55-6C8E27A2AB7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4A9650-04E4-4F3D-8F0C-4D92DD9BDF14}" type="pres">
      <dgm:prSet presAssocID="{936F4C2D-200B-4090-BC55-6C8E27A2AB79}" presName="arrow" presStyleLbl="bgShp" presStyleIdx="0" presStyleCnt="1"/>
      <dgm:spPr/>
    </dgm:pt>
    <dgm:pt modelId="{B3DBB8C8-53F8-44AF-AA22-0C3B83F9118C}" type="pres">
      <dgm:prSet presAssocID="{936F4C2D-200B-4090-BC55-6C8E27A2AB79}" presName="linearProcess" presStyleCnt="0"/>
      <dgm:spPr/>
    </dgm:pt>
    <dgm:pt modelId="{8A822021-3D41-4468-ADDB-A765A5939A9D}" type="pres">
      <dgm:prSet presAssocID="{06644410-F7A1-44E6-875D-CA5BCB64D31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90C12-C883-45B3-BA9C-F924E53FC662}" type="pres">
      <dgm:prSet presAssocID="{C9E8BB28-A3E9-4E9B-B253-D3E391A072DC}" presName="sibTrans" presStyleCnt="0"/>
      <dgm:spPr/>
    </dgm:pt>
    <dgm:pt modelId="{A2C90F9B-E407-40CE-86CF-8B409407A541}" type="pres">
      <dgm:prSet presAssocID="{9899EEBE-538B-48B4-AFD2-0254AEEDF47E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189DE-6CC0-4124-BD25-00DB8B4B2ED5}" type="presOf" srcId="{9899EEBE-538B-48B4-AFD2-0254AEEDF47E}" destId="{A2C90F9B-E407-40CE-86CF-8B409407A541}" srcOrd="0" destOrd="0" presId="urn:microsoft.com/office/officeart/2005/8/layout/hProcess9"/>
    <dgm:cxn modelId="{21223CD6-3646-4E5C-8F5B-B3836A12B44F}" type="presOf" srcId="{936F4C2D-200B-4090-BC55-6C8E27A2AB79}" destId="{AE4CCD71-0AC3-47A7-B403-BFFD6FC99431}" srcOrd="0" destOrd="0" presId="urn:microsoft.com/office/officeart/2005/8/layout/hProcess9"/>
    <dgm:cxn modelId="{CC45ED8B-43AD-4753-96AB-7B35763F4D75}" srcId="{936F4C2D-200B-4090-BC55-6C8E27A2AB79}" destId="{06644410-F7A1-44E6-875D-CA5BCB64D318}" srcOrd="0" destOrd="0" parTransId="{68B6B7FE-2BD8-45FE-A964-E3D5BE94C1C1}" sibTransId="{C9E8BB28-A3E9-4E9B-B253-D3E391A072DC}"/>
    <dgm:cxn modelId="{B8667CC9-D64B-4625-B00F-499CA04ADBAA}" type="presOf" srcId="{06644410-F7A1-44E6-875D-CA5BCB64D318}" destId="{8A822021-3D41-4468-ADDB-A765A5939A9D}" srcOrd="0" destOrd="0" presId="urn:microsoft.com/office/officeart/2005/8/layout/hProcess9"/>
    <dgm:cxn modelId="{F5D49B47-746B-43E0-BD25-FF712CA58CA9}" srcId="{936F4C2D-200B-4090-BC55-6C8E27A2AB79}" destId="{9899EEBE-538B-48B4-AFD2-0254AEEDF47E}" srcOrd="1" destOrd="0" parTransId="{8EA3AA49-8A02-4D30-9B7A-4CF81B6D3571}" sibTransId="{635F431F-6A8A-4C5B-A8E2-63F78345099D}"/>
    <dgm:cxn modelId="{E14CD9A3-15D0-41B1-BAAA-AA176C53CEAB}" type="presParOf" srcId="{AE4CCD71-0AC3-47A7-B403-BFFD6FC99431}" destId="{CF4A9650-04E4-4F3D-8F0C-4D92DD9BDF14}" srcOrd="0" destOrd="0" presId="urn:microsoft.com/office/officeart/2005/8/layout/hProcess9"/>
    <dgm:cxn modelId="{98D2A2B0-1943-4965-B5E9-48D69EA5E88D}" type="presParOf" srcId="{AE4CCD71-0AC3-47A7-B403-BFFD6FC99431}" destId="{B3DBB8C8-53F8-44AF-AA22-0C3B83F9118C}" srcOrd="1" destOrd="0" presId="urn:microsoft.com/office/officeart/2005/8/layout/hProcess9"/>
    <dgm:cxn modelId="{8696C852-29E0-40DD-BA46-84E6EB731849}" type="presParOf" srcId="{B3DBB8C8-53F8-44AF-AA22-0C3B83F9118C}" destId="{8A822021-3D41-4468-ADDB-A765A5939A9D}" srcOrd="0" destOrd="0" presId="urn:microsoft.com/office/officeart/2005/8/layout/hProcess9"/>
    <dgm:cxn modelId="{007E9811-66F7-4E18-BD7D-CB6D1FDCF86E}" type="presParOf" srcId="{B3DBB8C8-53F8-44AF-AA22-0C3B83F9118C}" destId="{02890C12-C883-45B3-BA9C-F924E53FC662}" srcOrd="1" destOrd="0" presId="urn:microsoft.com/office/officeart/2005/8/layout/hProcess9"/>
    <dgm:cxn modelId="{A9189191-237B-4444-A408-C867CFDF0A8C}" type="presParOf" srcId="{B3DBB8C8-53F8-44AF-AA22-0C3B83F9118C}" destId="{A2C90F9B-E407-40CE-86CF-8B409407A54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4A9650-04E4-4F3D-8F0C-4D92DD9BDF14}">
      <dsp:nvSpPr>
        <dsp:cNvPr id="0" name=""/>
        <dsp:cNvSpPr/>
      </dsp:nvSpPr>
      <dsp:spPr>
        <a:xfrm>
          <a:off x="617219" y="0"/>
          <a:ext cx="6995160" cy="47085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22021-3D41-4468-ADDB-A765A5939A9D}">
      <dsp:nvSpPr>
        <dsp:cNvPr id="0" name=""/>
        <dsp:cNvSpPr/>
      </dsp:nvSpPr>
      <dsp:spPr>
        <a:xfrm>
          <a:off x="4721" y="1412557"/>
          <a:ext cx="3979079" cy="188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baseline="0" dirty="0" smtClean="0"/>
            <a:t>?Восклицание</a:t>
          </a:r>
          <a:endParaRPr lang="ru-RU" sz="4100" kern="1200" baseline="0" dirty="0"/>
        </a:p>
      </dsp:txBody>
      <dsp:txXfrm>
        <a:off x="4721" y="1412557"/>
        <a:ext cx="3979079" cy="1883410"/>
      </dsp:txXfrm>
    </dsp:sp>
    <dsp:sp modelId="{A2C90F9B-E407-40CE-86CF-8B409407A541}">
      <dsp:nvSpPr>
        <dsp:cNvPr id="0" name=""/>
        <dsp:cNvSpPr/>
      </dsp:nvSpPr>
      <dsp:spPr>
        <a:xfrm>
          <a:off x="4245798" y="1412557"/>
          <a:ext cx="3979079" cy="188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? Грамотеи</a:t>
          </a:r>
          <a:endParaRPr lang="ru-RU" sz="4100" kern="1200" dirty="0"/>
        </a:p>
      </dsp:txBody>
      <dsp:txXfrm>
        <a:off x="4245798" y="1412557"/>
        <a:ext cx="3979079" cy="1883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3D07B-22D9-4D5A-9F53-5839E8EC604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8CAFE-0ABF-4231-B607-10C86FCC3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F976-46A4-480C-9FCD-097502B88C74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51CD8-2C75-4725-8358-324241EB9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51CD8-2C75-4725-8358-324241EB9CB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51CD8-2C75-4725-8358-324241EB9CB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вопросы можно найти в сценарии.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51CD8-2C75-4725-8358-324241EB9CB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 можно найти в сценарии.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51CD8-2C75-4725-8358-324241EB9CB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Сценарий прилагается.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51CD8-2C75-4725-8358-324241EB9CB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51CD8-2C75-4725-8358-324241EB9CB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A313-4CB9-4716-A5E8-37CD2B5C3B0A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A1C9-614B-4BDC-8DE3-1F1DF4D05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1B0484-FD65-4296-BE2D-016C0ED217EE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35AD31-D3EB-4984-A561-59DC0F0A8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ru/imgres?imgurl=http://www.rudata.ru/w/images/9/9a/Af_kvn.jpg&amp;imgrefurl=http://www.rudata.ru/wiki/%D0%9A%D0%92%D0%9D_(%D0%B8%D0%B3%D1%80%D0%B0)&amp;h=150&amp;w=180&amp;sz=5&amp;tbnid=nQvQfasuhfhioM:&amp;tbnh=84&amp;tbnw=101&amp;prev=/search?q=%D1%8D%D0%BC%D0%B1%D0%BB%D0%B5%D0%BC%D1%8B+%D0%BA%D0%B2%D0%BD&amp;tbm=isch&amp;tbo=u&amp;zoom=1&amp;q=%D1%8D%D0%BC%D0%B1%D0%BB%D0%B5%D0%BC%D1%8B+%D0%BA%D0%B2%D0%BD&amp;hl=ru&amp;usg=__FlYotrH2BkJ14e4ByMF2kUp47bs=&amp;sa=X&amp;ei=wPYETrmWA4GUOpfP-ccN&amp;ved=0CCgQ9QEwAQ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ner.ru/stuff/video/videopost/21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КВН в 6 классе</a:t>
            </a:r>
            <a:br>
              <a:rPr lang="ru-RU" sz="3600" dirty="0" smtClean="0"/>
            </a:br>
            <a:r>
              <a:rPr lang="ru-RU" sz="3600" dirty="0" smtClean="0"/>
              <a:t>Автор –Расторгуева Е.И.</a:t>
            </a:r>
            <a:br>
              <a:rPr lang="ru-RU" sz="3600" dirty="0" smtClean="0"/>
            </a:br>
            <a:r>
              <a:rPr lang="ru-RU" sz="3600" dirty="0" smtClean="0"/>
              <a:t>236-987-883- идентификатор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92896"/>
            <a:ext cx="7848872" cy="3312368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5400" i="1" dirty="0" smtClean="0">
                <a:solidFill>
                  <a:schemeClr val="accent6">
                    <a:lumMod val="50000"/>
                  </a:schemeClr>
                </a:solidFill>
              </a:rPr>
              <a:t>Лингвистический КВН проводился в 6-б классе ГОУ СОШ №125</a:t>
            </a:r>
            <a:endParaRPr lang="ru-RU" sz="5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Домашнее задание команды 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«Грамотеи»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-Несу разные вещи.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-Несуразные? Это почему несуразные - то?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-Сам ты несуразный. Разные вещи я несу, </a:t>
            </a:r>
            <a:r>
              <a:rPr lang="ru-RU" sz="2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разные,понимаешь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?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Несу мел.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-Что не сумел?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-Мел несу! Слушать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 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Надо. Несу мел Ми-</a:t>
            </a:r>
          </a:p>
          <a:p>
            <a:pPr>
              <a:buNone/>
            </a:pPr>
            <a:r>
              <a:rPr lang="ru-RU" sz="2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шке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. Ему же надо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будет.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-Ну, если жена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добудет, то ты-то</a:t>
            </a:r>
          </a:p>
          <a:p>
            <a:pPr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</a:rPr>
              <a:t>здесь  причём?</a:t>
            </a:r>
            <a:endParaRPr lang="ru-RU" sz="2000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5" name="Рисунок 4" descr="509.jpg"/>
          <p:cNvPicPr>
            <a:picLocks noChangeAspect="1"/>
          </p:cNvPicPr>
          <p:nvPr/>
        </p:nvPicPr>
        <p:blipFill>
          <a:blip r:embed="rId2" cstate="print">
            <a:lum/>
          </a:blip>
          <a:srcRect t="16936" b="29365"/>
          <a:stretch>
            <a:fillRect/>
          </a:stretch>
        </p:blipFill>
        <p:spPr>
          <a:xfrm>
            <a:off x="3131840" y="3356992"/>
            <a:ext cx="583264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358114" cy="1000132"/>
          </a:xfr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Конкурс скороговорок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2229" name="Picture 5" descr="http://cs1502.vkontakte.ru/u609839/96261628/m_22c8477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9512" y="1340768"/>
            <a:ext cx="1584176" cy="1665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71472" y="5286388"/>
            <a:ext cx="3650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</a:rPr>
              <a:t>ПЕРЕКОЛПОВАТЬ</a:t>
            </a:r>
            <a:br>
              <a:rPr lang="ru-RU" sz="2000" i="1" dirty="0" smtClean="0">
                <a:latin typeface="Arial" pitchFamily="34" charset="0"/>
              </a:rPr>
            </a:br>
            <a:r>
              <a:rPr lang="ru-RU" sz="2000" i="1" dirty="0" smtClean="0">
                <a:latin typeface="Arial" pitchFamily="34" charset="0"/>
              </a:rPr>
              <a:t>БЫ КОЛПАК, ДА НЕ ПЕРЕ-</a:t>
            </a:r>
          </a:p>
          <a:p>
            <a:r>
              <a:rPr lang="ru-RU" sz="2000" i="1" dirty="0" smtClean="0">
                <a:latin typeface="Arial" pitchFamily="34" charset="0"/>
              </a:rPr>
              <a:t>КОЛПАКОВЫВАЕТСЯ</a:t>
            </a:r>
            <a:endParaRPr lang="ru-RU" sz="2000" i="1" dirty="0"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51571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52231" name="Picture 7" descr="http://www.kvnforall.info/uploads/av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876254" y="4509120"/>
            <a:ext cx="2035695" cy="2160240"/>
          </a:xfrm>
          <a:prstGeom prst="star16">
            <a:avLst/>
          </a:prstGeom>
          <a:noFill/>
        </p:spPr>
      </p:pic>
      <p:pic>
        <p:nvPicPr>
          <p:cNvPr id="52233" name="Picture 9" descr="http://www.kvnforall.info/uploads/av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19" cy="1481362"/>
          </a:xfrm>
          <a:prstGeom prst="rect">
            <a:avLst/>
          </a:prstGeom>
          <a:noFill/>
        </p:spPr>
      </p:pic>
      <p:pic>
        <p:nvPicPr>
          <p:cNvPr id="11" name="Рисунок 10" descr="img495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14408" b="16234"/>
          <a:stretch>
            <a:fillRect/>
          </a:stretch>
        </p:blipFill>
        <p:spPr>
          <a:xfrm>
            <a:off x="2071670" y="1643050"/>
            <a:ext cx="4804586" cy="3298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85918" y="285728"/>
            <a:ext cx="6408712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6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Конкурсы</a:t>
            </a:r>
            <a:endParaRPr lang="ru-RU" sz="486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77281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КОНКУРС РЕБУСОВ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3" y="2348881"/>
            <a:ext cx="73448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КОНКУРС СКОРОГОВОРОК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КОНКУРС БОЛЕЛЬЩИКОВ</a:t>
            </a:r>
          </a:p>
          <a:p>
            <a:pPr lvl="1">
              <a:buFont typeface="Wingdings" pitchFamily="2" charset="2"/>
              <a:buChar char="v"/>
            </a:pP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4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КОНКУРС КРОССВОРДОВ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30120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БУРИМЭ и литературный конкурс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3253" name="Picture 5" descr="http://www.google.ru/images?q=tbn:ANd9GcTAwjGTMYT3kgSS23RwyBuuHpPZ4CJGbO6DjXw9XP4Q0YLj8QCLShdN2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068960"/>
            <a:ext cx="1956038" cy="1643074"/>
          </a:xfrm>
          <a:prstGeom prst="rect">
            <a:avLst/>
          </a:prstGeom>
          <a:noFill/>
        </p:spPr>
      </p:pic>
      <p:pic>
        <p:nvPicPr>
          <p:cNvPr id="53259" name="Picture 11" descr="http://www.kvnforall.info/uploads/av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99435"/>
            <a:ext cx="1261944" cy="1322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Буриме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ebdings" pitchFamily="18" charset="2"/>
              <a:buChar char=""/>
            </a:pPr>
            <a:r>
              <a:rPr lang="ru-RU" b="1" dirty="0" smtClean="0">
                <a:solidFill>
                  <a:srgbClr val="002060"/>
                </a:solidFill>
              </a:rPr>
              <a:t>Командам было предложено сочинить стихотворение по рифмам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1.Пошёл – </a:t>
            </a:r>
            <a:r>
              <a:rPr lang="ru-RU" b="1" dirty="0" err="1" smtClean="0">
                <a:solidFill>
                  <a:srgbClr val="002060"/>
                </a:solidFill>
              </a:rPr>
              <a:t>осёл</a:t>
            </a:r>
            <a:r>
              <a:rPr lang="ru-RU" b="1" dirty="0" smtClean="0">
                <a:solidFill>
                  <a:srgbClr val="002060"/>
                </a:solidFill>
              </a:rPr>
              <a:t>, увидел – обидел, территория – история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2.Ученье – творенье, задача – удача, сочинил -натворил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Видео КВН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1979712" cy="1484786"/>
          </a:xfrm>
          <a:prstGeom prst="rect">
            <a:avLst/>
          </a:prstGeom>
          <a:noFill/>
        </p:spPr>
      </p:pic>
      <p:pic>
        <p:nvPicPr>
          <p:cNvPr id="23560" name="Picture 8" descr="http://foto.detstvo.ru/img/fresh/footer_b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43558" cy="3157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214818"/>
            <a:ext cx="7704856" cy="1828800"/>
          </a:xfrm>
        </p:spPr>
        <p:txBody>
          <a:bodyPr>
            <a:noAutofit/>
          </a:bodyPr>
          <a:lstStyle/>
          <a:p>
            <a:r>
              <a:rPr lang="ru-RU" sz="4400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бЕРИТЕ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В РУКИ </a:t>
            </a:r>
            <a:r>
              <a:rPr lang="ru-RU" sz="4400" i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КАРАНДАШ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,</a:t>
            </a:r>
            <a:b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МЫ НАЧИНАЕМ ВЕЧЕР НАШ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ХОРОШИХ</a:t>
            </a:r>
            <a:r>
              <a:rPr lang="ru-RU" sz="4400" dirty="0" smtClean="0">
                <a:solidFill>
                  <a:srgbClr val="002060"/>
                </a:solidFill>
                <a:effectLst/>
              </a:rPr>
              <a:t>, ЛЮБОЗНАТЕЛЬНЫХ ДРУЗЕЙ</a:t>
            </a:r>
            <a:endParaRPr lang="ru-RU" sz="44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348880"/>
            <a:ext cx="8820472" cy="403244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85728"/>
            <a:ext cx="7166992" cy="782960"/>
          </a:xfrm>
          <a:solidFill>
            <a:schemeClr val="tx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Приветствие команд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500174"/>
            <a:ext cx="8280920" cy="936104"/>
          </a:xfrm>
        </p:spPr>
        <p:txBody>
          <a:bodyPr anchor="ctr">
            <a:noAutofit/>
          </a:bodyPr>
          <a:lstStyle/>
          <a:p>
            <a:pPr lvl="3"/>
            <a:r>
              <a:rPr lang="ru-RU" sz="2400" dirty="0" smtClean="0"/>
              <a:t>Команды  «Грамотеи» и «Восклицание» в приветствии должны защитить своё </a:t>
            </a:r>
            <a:r>
              <a:rPr lang="ru-RU" sz="2400" dirty="0" smtClean="0">
                <a:cs typeface="Angsana New" pitchFamily="18" charset="-34"/>
              </a:rPr>
              <a:t>название. 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928662" y="2285992"/>
            <a:ext cx="7920880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828800" lvl="5" indent="-228600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+mn-ea"/>
                <a:cs typeface="Aharoni" pitchFamily="2" charset="-79"/>
              </a:rPr>
              <a:t>Приветствие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+mn-ea"/>
                <a:cs typeface="Aharoni" pitchFamily="2" charset="-79"/>
              </a:rPr>
              <a:t> команды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ungsuh" pitchFamily="18" charset="-127"/>
                <a:ea typeface="+mn-ea"/>
                <a:cs typeface="Aharoni" pitchFamily="2" charset="-79"/>
              </a:rPr>
              <a:t>«Восклицание»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haroni" pitchFamily="2" charset="-79"/>
              </a:rPr>
              <a:t>»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Gungsuh" pitchFamily="18" charset="-127"/>
                <a:cs typeface="Aharoni" pitchFamily="2" charset="-79"/>
              </a:rPr>
              <a:t> </a:t>
            </a:r>
            <a:r>
              <a:rPr lang="ru-RU" sz="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ungsuh" pitchFamily="18" charset="-127"/>
                <a:cs typeface="Aharoni" pitchFamily="2" charset="-79"/>
              </a:rPr>
              <a:t>«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Aharoni" pitchFamily="2" charset="-79"/>
            </a:endParaRPr>
          </a:p>
        </p:txBody>
      </p:sp>
      <p:pic>
        <p:nvPicPr>
          <p:cNvPr id="8" name="Рисунок 7" descr="img496.jpg"/>
          <p:cNvPicPr>
            <a:picLocks noChangeAspect="1"/>
          </p:cNvPicPr>
          <p:nvPr/>
        </p:nvPicPr>
        <p:blipFill>
          <a:blip r:embed="rId3" cstate="print"/>
          <a:srcRect t="21044"/>
          <a:stretch>
            <a:fillRect/>
          </a:stretch>
        </p:blipFill>
        <p:spPr>
          <a:xfrm>
            <a:off x="2143108" y="3429000"/>
            <a:ext cx="528111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324528" y="4941168"/>
          <a:ext cx="2171700" cy="685800"/>
        </p:xfrm>
        <a:graphic>
          <a:graphicData uri="http://schemas.openxmlformats.org/presentationml/2006/ole">
            <p:oleObj spid="_x0000_s1026" name="Package" showAsIcon="1" r:id="rId3" imgW="0" imgH="0" progId="Package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056784" cy="810328"/>
          </a:xfrm>
          <a:ln w="28575"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ru-RU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 ПРИВЕТСТВИЕ КОМАНДЫ « ГРАМОТЕИ»</a:t>
            </a:r>
            <a:endParaRPr lang="ru-RU" sz="28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1714488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sz="2000" dirty="0" smtClean="0"/>
              <a:t>Команды должны были доказать необходимость</a:t>
            </a:r>
          </a:p>
          <a:p>
            <a:pPr algn="dist"/>
            <a:r>
              <a:rPr lang="ru-RU" sz="2000" dirty="0" smtClean="0"/>
              <a:t>изучения правил русского языка и привести цитату</a:t>
            </a:r>
          </a:p>
          <a:p>
            <a:pPr algn="dist"/>
            <a:r>
              <a:rPr lang="ru-RU" sz="2000" dirty="0" smtClean="0"/>
              <a:t>классика о языке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2214554"/>
            <a:ext cx="2928958" cy="424731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Пусть острей кипит борьба, острей соревнование.</a:t>
            </a: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Успех решает не судьба, а только наши знания!</a:t>
            </a:r>
          </a:p>
          <a:p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diplom1.jpg"/>
          <p:cNvPicPr>
            <a:picLocks noChangeAspect="1"/>
          </p:cNvPicPr>
          <p:nvPr/>
        </p:nvPicPr>
        <p:blipFill>
          <a:blip r:embed="rId4" cstate="print"/>
          <a:srcRect l="4615" r="6154" b="17907"/>
          <a:stretch>
            <a:fillRect/>
          </a:stretch>
        </p:blipFill>
        <p:spPr>
          <a:xfrm>
            <a:off x="3857620" y="3429000"/>
            <a:ext cx="4143404" cy="2789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Разминка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18461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Font typeface="Webdings" pitchFamily="18" charset="2"/>
              <a:buChar char=""/>
            </a:pPr>
            <a:r>
              <a:rPr lang="ru-RU" dirty="0" smtClean="0"/>
              <a:t>Вопросы командам задаёт ведущий КВН. </a:t>
            </a:r>
          </a:p>
          <a:p>
            <a:pPr>
              <a:buFont typeface="Webdings" pitchFamily="18" charset="2"/>
              <a:buChar char=""/>
            </a:pPr>
            <a:r>
              <a:rPr lang="ru-RU" dirty="0" smtClean="0"/>
              <a:t>На ответ даётся 30 секунд.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284984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714620"/>
            <a:ext cx="4963991" cy="31393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Где бывают реки без воды, а города без людей?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 В каком месяце женщины меньше всего разговаривают?			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Из названий каких двух букв можно приготовить еду?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В каком глаголе 100 отрицаний?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Отгадайте загадку: «Он на вокзале есть всегда, к нему приходят поезда».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FF00"/>
                </a:solidFill>
              </a:rPr>
              <a:t>Какой птицей можно из колодца воду достать?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ком.jpg"/>
          <p:cNvPicPr>
            <a:picLocks noChangeAspect="1"/>
          </p:cNvPicPr>
          <p:nvPr/>
        </p:nvPicPr>
        <p:blipFill>
          <a:blip r:embed="rId3" cstate="print"/>
          <a:srcRect l="2702" t="1914"/>
          <a:stretch>
            <a:fillRect/>
          </a:stretch>
        </p:blipFill>
        <p:spPr>
          <a:xfrm>
            <a:off x="5929322" y="2357430"/>
            <a:ext cx="2572271" cy="3660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660688"/>
          </a:xfr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Вопросы команд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 команды </a:t>
            </a:r>
            <a:br>
              <a:rPr lang="ru-RU" dirty="0" smtClean="0"/>
            </a:br>
            <a:r>
              <a:rPr lang="ru-RU" dirty="0" smtClean="0"/>
              <a:t>«Восклицание»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928934"/>
            <a:ext cx="3643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Диалог </a:t>
            </a:r>
            <a:r>
              <a:rPr lang="ru-RU" sz="3600" dirty="0" err="1" smtClean="0"/>
              <a:t>ъ</a:t>
            </a:r>
            <a:r>
              <a:rPr lang="ru-RU" sz="2800" dirty="0" smtClean="0"/>
              <a:t> и </a:t>
            </a:r>
            <a:r>
              <a:rPr lang="ru-RU" sz="3600" dirty="0" err="1" smtClean="0"/>
              <a:t>ь</a:t>
            </a:r>
            <a:r>
              <a:rPr lang="ru-RU" sz="2800" dirty="0" smtClean="0"/>
              <a:t> знака </a:t>
            </a:r>
          </a:p>
          <a:p>
            <a:r>
              <a:rPr lang="ru-RU" sz="2800" dirty="0" smtClean="0"/>
              <a:t>исполняют </a:t>
            </a:r>
            <a:br>
              <a:rPr lang="ru-RU" sz="2800" dirty="0" smtClean="0"/>
            </a:br>
            <a:r>
              <a:rPr lang="ru-RU" sz="2800" dirty="0" err="1" smtClean="0"/>
              <a:t>Спирёв</a:t>
            </a:r>
            <a:r>
              <a:rPr lang="ru-RU" sz="2800" dirty="0" smtClean="0"/>
              <a:t> Дима</a:t>
            </a:r>
          </a:p>
          <a:p>
            <a:r>
              <a:rPr lang="ru-RU" sz="2800" dirty="0" smtClean="0"/>
              <a:t>и </a:t>
            </a:r>
            <a:r>
              <a:rPr lang="ru-RU" sz="2800" dirty="0" err="1" smtClean="0"/>
              <a:t>Чертолин</a:t>
            </a:r>
            <a:r>
              <a:rPr lang="ru-RU" sz="2800" dirty="0" smtClean="0"/>
              <a:t> Иван</a:t>
            </a:r>
            <a:endParaRPr lang="ru-RU" sz="2800" dirty="0"/>
          </a:p>
        </p:txBody>
      </p:sp>
      <p:pic>
        <p:nvPicPr>
          <p:cNvPr id="8" name="Рисунок 7" descr="img497 - копия (2)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b="20339"/>
          <a:stretch>
            <a:fillRect/>
          </a:stretch>
        </p:blipFill>
        <p:spPr>
          <a:xfrm>
            <a:off x="3857620" y="2786058"/>
            <a:ext cx="5025862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ln>
            <a:solidFill>
              <a:schemeClr val="accent3">
                <a:lumMod val="50000"/>
              </a:schemeClr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Конкурс капитанов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2357430"/>
            <a:ext cx="4578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знали наши папы, </a:t>
            </a:r>
          </a:p>
          <a:p>
            <a:r>
              <a:rPr lang="ru-RU" sz="2800" dirty="0" smtClean="0"/>
              <a:t>Не знали наши мамы,</a:t>
            </a:r>
          </a:p>
          <a:p>
            <a:r>
              <a:rPr lang="ru-RU" sz="2800" dirty="0" smtClean="0"/>
              <a:t>Что дети непростые</a:t>
            </a:r>
          </a:p>
          <a:p>
            <a:r>
              <a:rPr lang="ru-RU" sz="2800" dirty="0" smtClean="0"/>
              <a:t>У них в семье растут,</a:t>
            </a:r>
          </a:p>
          <a:p>
            <a:r>
              <a:rPr lang="ru-RU" sz="2800" dirty="0" smtClean="0"/>
              <a:t>Что подойдут их детям</a:t>
            </a:r>
          </a:p>
          <a:p>
            <a:r>
              <a:rPr lang="ru-RU" sz="2800" dirty="0" smtClean="0"/>
              <a:t>Не кепки и не шляпы –</a:t>
            </a:r>
          </a:p>
          <a:p>
            <a:r>
              <a:rPr lang="ru-RU" sz="2800" dirty="0" smtClean="0"/>
              <a:t>Фуражки капитанов </a:t>
            </a:r>
          </a:p>
          <a:p>
            <a:r>
              <a:rPr lang="ru-RU" sz="2800" dirty="0" smtClean="0"/>
              <a:t>Им очень подойдут.</a:t>
            </a:r>
          </a:p>
          <a:p>
            <a:endParaRPr lang="ru-RU" sz="2800" dirty="0" smtClean="0"/>
          </a:p>
        </p:txBody>
      </p:sp>
      <p:pic>
        <p:nvPicPr>
          <p:cNvPr id="6" name="Рисунок 5" descr="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428868"/>
            <a:ext cx="3901688" cy="32861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Consolas" pitchFamily="49" charset="0"/>
              </a:rPr>
              <a:t>Музыкальная пауза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857364"/>
            <a:ext cx="5665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Алёша Кабанов играет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на гитаре  романс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9701" name="Picture 5" descr="http://i1.irc.lv/images/qna/407868_392397.jpeg"/>
          <p:cNvPicPr>
            <a:picLocks noChangeAspect="1" noChangeArrowheads="1"/>
          </p:cNvPicPr>
          <p:nvPr/>
        </p:nvPicPr>
        <p:blipFill>
          <a:blip r:embed="rId4" cstate="print"/>
          <a:srcRect r="31115"/>
          <a:stretch>
            <a:fillRect/>
          </a:stretch>
        </p:blipFill>
        <p:spPr bwMode="auto">
          <a:xfrm>
            <a:off x="285720" y="3000372"/>
            <a:ext cx="2876667" cy="3024336"/>
          </a:xfrm>
          <a:prstGeom prst="triangle">
            <a:avLst/>
          </a:prstGeom>
          <a:noFill/>
          <a:ln>
            <a:noFill/>
          </a:ln>
        </p:spPr>
      </p:pic>
      <p:pic>
        <p:nvPicPr>
          <p:cNvPr id="8" name="Рисунок 7" descr="img494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rcRect l="23591" r="20951" b="17839"/>
          <a:stretch>
            <a:fillRect/>
          </a:stretch>
        </p:blipFill>
        <p:spPr>
          <a:xfrm flipH="1">
            <a:off x="4788024" y="1772816"/>
            <a:ext cx="4860032" cy="45777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913</TotalTime>
  <Words>309</Words>
  <Application>Microsoft Office PowerPoint</Application>
  <PresentationFormat>Экран (4:3)</PresentationFormat>
  <Paragraphs>80</Paragraphs>
  <Slides>13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Специальное оформление</vt:lpstr>
      <vt:lpstr>Апекс</vt:lpstr>
      <vt:lpstr>Package</vt:lpstr>
      <vt:lpstr>КВН в 6 классе Автор –Расторгуева Е.И. 236-987-883- идентификатор</vt:lpstr>
      <vt:lpstr>бЕРИТЕ В РУКИ КАРАНДАШ, МЫ НАЧИНАЕМ ВЕЧЕР НАШ ХОРОШИХ, ЛЮБОЗНАТЕЛЬНЫХ ДРУЗЕЙ</vt:lpstr>
      <vt:lpstr>Приветствие команд</vt:lpstr>
      <vt:lpstr>« ПРИВЕТСТВИЕ КОМАНДЫ « ГРАМОТЕИ»</vt:lpstr>
      <vt:lpstr>Разминка</vt:lpstr>
      <vt:lpstr>Вопросы команд</vt:lpstr>
      <vt:lpstr>Домашнее задание команды  «Восклицание»</vt:lpstr>
      <vt:lpstr>Конкурс капитанов</vt:lpstr>
      <vt:lpstr>Музыкальная пауза</vt:lpstr>
      <vt:lpstr>Домашнее задание команды  «Грамотеи»</vt:lpstr>
      <vt:lpstr>Конкурс скороговорок</vt:lpstr>
      <vt:lpstr>Слайд 12</vt:lpstr>
      <vt:lpstr>Буриме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БЕРИТЕ В РУКИ КАРАНДАШ, МЫ НАЧИНАЕМ ВЕЧЕР НАШ ХОРОШИХ, ЛЮБОЗНАТЕЛЬНЫХ ДРУЗЕЙ</dc:title>
  <dc:creator>КвН</dc:creator>
  <cp:lastModifiedBy>Елена</cp:lastModifiedBy>
  <cp:revision>114</cp:revision>
  <dcterms:created xsi:type="dcterms:W3CDTF">2011-06-06T19:14:34Z</dcterms:created>
  <dcterms:modified xsi:type="dcterms:W3CDTF">2011-12-15T17:45:40Z</dcterms:modified>
</cp:coreProperties>
</file>