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28D7A42-79DD-4189-A20F-F3CA2AC4E872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2AE81AF-FAB1-4398-A026-290443CDD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r-rech.ru/index.php/2009-03-30-21-45-32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034" y="714356"/>
            <a:ext cx="15456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</a:t>
            </a:r>
            <a:endParaRPr lang="ru-RU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2084800" y="719720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5984" y="714356"/>
            <a:ext cx="8915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8926" y="719720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14678" y="714356"/>
            <a:ext cx="4743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нять  метели,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1648414"/>
            <a:ext cx="10310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1576976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1576976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71604" y="1648414"/>
            <a:ext cx="15632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раст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28926" y="164305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0907" y="1648414"/>
            <a:ext cx="16882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пить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3504" y="1643050"/>
            <a:ext cx="8915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57884" y="164305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86050" y="3362926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5074" y="1643050"/>
            <a:ext cx="10182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а,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034" y="3357562"/>
            <a:ext cx="26954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в м 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35705" y="3362926"/>
            <a:ext cx="30793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руках.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86050" y="3357562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7884" y="1643050"/>
            <a:ext cx="4924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28926" y="164305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472" y="2505670"/>
            <a:ext cx="76920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чтобы птицы пели - 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  <p:bldP spid="13" grpId="0"/>
      <p:bldP spid="16" grpId="0"/>
      <p:bldP spid="19" grpId="0"/>
      <p:bldP spid="20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0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урока: 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«Мягкий знак после шипящих 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конце имен существительных»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357290" y="2143115"/>
          <a:ext cx="6357982" cy="407196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357982"/>
              </a:tblGrid>
              <a:tr h="4071967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мыш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</a:t>
                      </a:r>
                      <a:r>
                        <a:rPr lang="ru-RU" sz="28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ключ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8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Им.сущ., ед.ч.,              Им.сущ.,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ед.ч.,</a:t>
                      </a:r>
                    </a:p>
                    <a:p>
                      <a:r>
                        <a:rPr lang="ru-RU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ж.р.                               м.р.</a:t>
                      </a:r>
                    </a:p>
                    <a:p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рож</a:t>
                      </a:r>
                      <a:r>
                        <a:rPr lang="ru-RU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</a:t>
                      </a:r>
                      <a:r>
                        <a:rPr lang="ru-RU" sz="28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уж</a:t>
                      </a:r>
                      <a:r>
                        <a:rPr lang="ru-RU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800" baseline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дич</a:t>
                      </a:r>
                      <a:r>
                        <a:rPr lang="ru-RU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</a:t>
                      </a:r>
                      <a:r>
                        <a:rPr lang="ru-RU" sz="28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скрипач</a:t>
                      </a:r>
                      <a:r>
                        <a:rPr lang="ru-RU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800" baseline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брош</a:t>
                      </a:r>
                      <a:r>
                        <a:rPr lang="ru-RU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r>
                        <a:rPr lang="ru-RU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</a:t>
                      </a:r>
                      <a:r>
                        <a:rPr lang="ru-RU" sz="28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борщ</a:t>
                      </a:r>
                      <a:r>
                        <a:rPr lang="ru-RU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Рисунок 6" descr="vsi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242432"/>
            <a:ext cx="1714512" cy="1258006"/>
          </a:xfrm>
          <a:prstGeom prst="rect">
            <a:avLst/>
          </a:prstGeom>
        </p:spPr>
      </p:pic>
      <p:pic>
        <p:nvPicPr>
          <p:cNvPr id="8" name="Рисунок 7" descr="4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32" y="2285992"/>
            <a:ext cx="1433924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27a012499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1" y="285728"/>
            <a:ext cx="3889885" cy="33575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57686" y="2546331"/>
            <a:ext cx="4500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Сыч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несколько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родов 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видов мелких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829955"/>
            <a:ext cx="8286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висты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распространенными звуками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сычей.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857760"/>
            <a:ext cx="87154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азвание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«сыч» возникло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звукоподражательное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в буквальном смысле значит «свистун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6840" y="1714488"/>
            <a:ext cx="21484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луш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ыш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714876" y="1746112"/>
            <a:ext cx="286245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камыш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5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сыч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714356"/>
            <a:ext cx="50433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.р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м.р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3657431"/>
            <a:ext cx="87868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Грач — птица рода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во́рон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Перья чёрные, с фиолетовым отливом.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4871877"/>
            <a:ext cx="87868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Грачи всеядны, но главным образом питаются червями и личинками насекомых, которых они находят, копаясь в земле своим крепким клювом.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gawroncorvus_frugilegus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214290"/>
            <a:ext cx="4572032" cy="31760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672" y="357166"/>
            <a:ext cx="31701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Опорные слова:   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857232"/>
            <a:ext cx="29289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грачи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первые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выводят     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прилетают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весна 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поселились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птенцы 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вьют 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снег 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дерево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r-rech.ru/images/stories/grach2.jpg">
            <a:hlinkClick r:id="rId2" tooltip="&quot;Короткие рассказы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714356"/>
            <a:ext cx="321471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643438" y="5500702"/>
            <a:ext cx="3857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А.Саврасов  «Грачи прилетели»</a:t>
            </a:r>
            <a:r>
              <a:rPr kumimoji="0" lang="ru-RU" sz="8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8" name="Звук с компакт-диска 7">
            <a:hlinkClick r:id="" action="ppaction://media"/>
          </p:cNvPr>
          <p:cNvPicPr>
            <a:picLocks noRot="1" noChangeAspect="1"/>
          </p:cNvPicPr>
          <p:nvPr>
            <a:audioCd>
              <a:st track="5"/>
              <a:end track="10" time="240"/>
            </a:audioCd>
          </p:nvPr>
        </p:nvPicPr>
        <p:blipFill>
          <a:blip r:embed="rId4"/>
          <a:stretch>
            <a:fillRect/>
          </a:stretch>
        </p:blipFill>
        <p:spPr>
          <a:xfrm>
            <a:off x="8572528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9596" y="142852"/>
            <a:ext cx="2491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Птицы зимой.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9288" y="500042"/>
            <a:ext cx="2189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Стаи птиц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37538" y="500042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500042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нулис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07600" y="50004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488" y="50004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14612" y="50004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8180" y="500042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50362" y="500042"/>
            <a:ext cx="378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500042"/>
            <a:ext cx="934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14942" y="500042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14942" y="500042"/>
            <a:ext cx="348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29256" y="500042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53439" y="500042"/>
            <a:ext cx="3419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  многие  птицы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20" y="905516"/>
            <a:ext cx="1453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осталис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54974" y="90551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00232" y="928670"/>
            <a:ext cx="328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43108" y="928670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08844" y="92867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24222" y="928670"/>
            <a:ext cx="2962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овать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Синицы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2210" y="928670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43504" y="928670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31376" y="928670"/>
            <a:ext cx="1712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поползни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62838" y="928670"/>
            <a:ext cx="1209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дятлы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596" y="135729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5786" y="13572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42976" y="1357298"/>
            <a:ext cx="911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ятся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00100" y="135729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93088" y="135729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43108" y="1357298"/>
            <a:ext cx="727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хол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14612" y="135729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14612" y="135729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902140" y="1357298"/>
            <a:ext cx="3527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 Им страшен голо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11268" y="1357298"/>
            <a:ext cx="360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15074" y="1357298"/>
            <a:ext cx="365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40706" y="1357298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98510" y="1357298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56260" y="1357298"/>
            <a:ext cx="2079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 девять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71842" y="1357298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58016" y="1357298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5720" y="1785926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тиц из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011826" y="1785926"/>
            <a:ext cx="1739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яти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пог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785918" y="1785926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99744" y="1785926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00430" y="1785926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14256" y="1785926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14744" y="1785926"/>
            <a:ext cx="5458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ают. А  ведь  их  можно спасти.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85720" y="2214554"/>
            <a:ext cx="1819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Развесь  к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921782" y="221455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96126" y="2214554"/>
            <a:ext cx="7009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мушки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Птицы   быстро   найдут  их   и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21782" y="221455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85720" y="2620028"/>
            <a:ext cx="2171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танут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299810" y="2620028"/>
            <a:ext cx="34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51720" y="2620028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428860" y="2620028"/>
            <a:ext cx="711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тат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28926" y="2620028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143240" y="2643182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" name="Рисунок 62" descr="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2928934"/>
            <a:ext cx="4929222" cy="3733009"/>
          </a:xfrm>
          <a:prstGeom prst="rect">
            <a:avLst/>
          </a:prstGeom>
          <a:ln w="38100"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58 0 " pathEditMode="relative" ptsTypes="AA">
                                      <p:cBhvr>
                                        <p:cTn id="5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  <p:bldP spid="13" grpId="0"/>
      <p:bldP spid="15" grpId="0"/>
      <p:bldP spid="16" grpId="0"/>
      <p:bldP spid="20" grpId="0"/>
      <p:bldP spid="22" grpId="0"/>
      <p:bldP spid="23" grpId="0"/>
      <p:bldP spid="25" grpId="0"/>
      <p:bldP spid="26" grpId="0"/>
      <p:bldP spid="29" grpId="0"/>
      <p:bldP spid="32" grpId="0"/>
      <p:bldP spid="33" grpId="0"/>
      <p:bldP spid="35" grpId="0"/>
      <p:bldP spid="36" grpId="0"/>
      <p:bldP spid="38" grpId="0"/>
      <p:bldP spid="39" grpId="0"/>
      <p:bldP spid="43" grpId="0"/>
      <p:bldP spid="44" grpId="0"/>
      <p:bldP spid="47" grpId="0"/>
      <p:bldP spid="48" grpId="0"/>
      <p:bldP spid="49" grpId="0"/>
      <p:bldP spid="50" grpId="0"/>
      <p:bldP spid="53" grpId="0"/>
      <p:bldP spid="55" grpId="0"/>
      <p:bldP spid="57" grpId="0"/>
      <p:bldP spid="58" grpId="0"/>
      <p:bldP spid="60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238</TotalTime>
  <Words>248</Words>
  <Application>Microsoft Office PowerPoint</Application>
  <PresentationFormat>Экран (4:3)</PresentationFormat>
  <Paragraphs>118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777</cp:lastModifiedBy>
  <cp:revision>47</cp:revision>
  <dcterms:created xsi:type="dcterms:W3CDTF">2011-01-24T19:19:28Z</dcterms:created>
  <dcterms:modified xsi:type="dcterms:W3CDTF">2011-12-05T09:28:06Z</dcterms:modified>
</cp:coreProperties>
</file>