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E4D52-AE31-461C-A2AB-1EE8DD1B3E79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BEF4-CEF4-4EC7-B778-3E178AB3C9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So Many People So Many Hobbies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confederation_bridge2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7163"/>
            <a:ext cx="9144000" cy="654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nanpu_bridge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9225"/>
            <a:ext cx="9144000" cy="65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й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й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816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_teapots_36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9088"/>
            <a:ext cx="9144000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258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0525" y="0"/>
            <a:ext cx="8362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_teapots_17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8438" y="0"/>
            <a:ext cx="8747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433-viktor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2001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01-big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22425" y="0"/>
            <a:ext cx="5897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2005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8425" y="0"/>
            <a:ext cx="8945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2011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69913"/>
            <a:ext cx="9144000" cy="57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2014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2028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8363" y="0"/>
            <a:ext cx="4865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2033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2038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2049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2049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KHIutyE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16100" y="0"/>
            <a:ext cx="5511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lections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boverde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55813" y="0"/>
            <a:ext cx="5030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lections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lections 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9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9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87375"/>
            <a:ext cx="9144000" cy="568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68300"/>
            <a:ext cx="9144000" cy="61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0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11163"/>
            <a:ext cx="9144000" cy="603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283240275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55600"/>
            <a:ext cx="9144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2934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5913"/>
            <a:ext cx="9144000" cy="622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px-Praha_Karlov_Most_005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Экран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So Many People So Many Hobbies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Many People So Many Hobbies</dc:title>
  <dc:creator>12345</dc:creator>
  <cp:lastModifiedBy>12345</cp:lastModifiedBy>
  <cp:revision>1</cp:revision>
  <dcterms:created xsi:type="dcterms:W3CDTF">2011-12-18T09:41:47Z</dcterms:created>
  <dcterms:modified xsi:type="dcterms:W3CDTF">2011-12-18T09:51:24Z</dcterms:modified>
</cp:coreProperties>
</file>