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8" r:id="rId4"/>
    <p:sldId id="263" r:id="rId5"/>
    <p:sldId id="267" r:id="rId6"/>
    <p:sldId id="264" r:id="rId7"/>
    <p:sldId id="265" r:id="rId8"/>
    <p:sldId id="269" r:id="rId9"/>
    <p:sldId id="262" r:id="rId10"/>
    <p:sldId id="270" r:id="rId11"/>
    <p:sldId id="271" r:id="rId12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60" autoAdjust="0"/>
  </p:normalViewPr>
  <p:slideViewPr>
    <p:cSldViewPr>
      <p:cViewPr varScale="1">
        <p:scale>
          <a:sx n="88" d="100"/>
          <a:sy n="88" d="100"/>
        </p:scale>
        <p:origin x="-96" y="-4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14E41-B18D-43D0-8B08-95D0CB6AC73C}" type="datetimeFigureOut">
              <a:rPr lang="ru-RU" smtClean="0"/>
              <a:t>30.10.2011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B0B18-518B-41F1-A6AE-D760116C8A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14E41-B18D-43D0-8B08-95D0CB6AC73C}" type="datetimeFigureOut">
              <a:rPr lang="ru-RU" smtClean="0"/>
              <a:t>30.10.2011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B0B18-518B-41F1-A6AE-D760116C8A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14E41-B18D-43D0-8B08-95D0CB6AC73C}" type="datetimeFigureOut">
              <a:rPr lang="ru-RU" smtClean="0"/>
              <a:t>30.10.2011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B0B18-518B-41F1-A6AE-D760116C8A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14E41-B18D-43D0-8B08-95D0CB6AC73C}" type="datetimeFigureOut">
              <a:rPr lang="ru-RU" smtClean="0"/>
              <a:t>30.10.2011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B0B18-518B-41F1-A6AE-D760116C8A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14E41-B18D-43D0-8B08-95D0CB6AC73C}" type="datetimeFigureOut">
              <a:rPr lang="ru-RU" smtClean="0"/>
              <a:t>30.10.2011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B0B18-518B-41F1-A6AE-D760116C8A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14E41-B18D-43D0-8B08-95D0CB6AC73C}" type="datetimeFigureOut">
              <a:rPr lang="ru-RU" smtClean="0"/>
              <a:t>30.10.2011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B0B18-518B-41F1-A6AE-D760116C8A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14E41-B18D-43D0-8B08-95D0CB6AC73C}" type="datetimeFigureOut">
              <a:rPr lang="ru-RU" smtClean="0"/>
              <a:t>30.10.2011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B0B18-518B-41F1-A6AE-D760116C8A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14E41-B18D-43D0-8B08-95D0CB6AC73C}" type="datetimeFigureOut">
              <a:rPr lang="ru-RU" smtClean="0"/>
              <a:t>30.10.2011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B0B18-518B-41F1-A6AE-D760116C8A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14E41-B18D-43D0-8B08-95D0CB6AC73C}" type="datetimeFigureOut">
              <a:rPr lang="ru-RU" smtClean="0"/>
              <a:t>30.10.2011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B0B18-518B-41F1-A6AE-D760116C8A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14E41-B18D-43D0-8B08-95D0CB6AC73C}" type="datetimeFigureOut">
              <a:rPr lang="ru-RU" smtClean="0"/>
              <a:t>30.10.2011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B0B18-518B-41F1-A6AE-D760116C8A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14E41-B18D-43D0-8B08-95D0CB6AC73C}" type="datetimeFigureOut">
              <a:rPr lang="ru-RU" smtClean="0"/>
              <a:t>30.10.2011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B0B18-518B-41F1-A6AE-D760116C8A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14E41-B18D-43D0-8B08-95D0CB6AC73C}" type="datetimeFigureOut">
              <a:rPr lang="ru-RU" smtClean="0"/>
              <a:t>30.10.2011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B0B18-518B-41F1-A6AE-D760116C8A3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Glava\&#1056;&#1072;&#1073;&#1086;&#1095;&#1080;&#1081;%20&#1089;&#1090;&#1086;&#1083;\&#1052;&#1054;&#1071;%20&#1088;&#1072;&#1073;&#1086;&#1090;&#1072;%20&#1085;&#1072;%20&#1054;&#1090;&#1082;&#1088;&#1099;&#1090;&#1099;&#1081;%20&#1091;&#1088;&#1086;&#1082;\&#1053;&#1077;&#1087;&#1088;&#1080;&#1103;&#1090;&#1085;&#1086;&#1089;&#1090;&#1100;%20&#1101;&#1090;&#1091;%20&#1084;&#1099;%20&#1087;&#1077;&#1088;&#1077;&#1078;&#1080;&#1074;&#1077;&#1084;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Фотоальбом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Glava</a:t>
            </a:r>
            <a:endParaRPr lang="ru-RU"/>
          </a:p>
        </p:txBody>
      </p:sp>
      <p:pic>
        <p:nvPicPr>
          <p:cNvPr id="6" name="Рисунок 5" descr="1264692504_slgg_20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21184398">
            <a:off x="214282" y="1500174"/>
            <a:ext cx="612930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40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Моменты игры</a:t>
            </a:r>
          </a:p>
          <a:p>
            <a:pPr algn="ctr"/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«Сто идей для ста друзей»</a:t>
            </a:r>
            <a:endParaRPr lang="ru-RU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4" name="Неприятность эту мы переживем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500034" y="21429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281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5033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625613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Награждение победителей</a:t>
            </a:r>
            <a:endParaRPr lang="ru-RU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 advTm="5282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8672953_18254954_38170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2500" b="12500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i="1" dirty="0" smtClean="0">
                <a:solidFill>
                  <a:srgbClr val="00B0F0"/>
                </a:solidFill>
              </a:rPr>
              <a:t>Спасибо за внимание!</a:t>
            </a:r>
            <a:endParaRPr lang="ru-RU" sz="4000" b="1" i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 spd="med" advClick="0" advTm="323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5032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62865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Знакомство с правилами игры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5219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5037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42003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Идем вперед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484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5032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0" y="6150114"/>
            <a:ext cx="50998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Станция «Мой город»</a:t>
            </a:r>
            <a:endParaRPr lang="ru-RU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5265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5036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71064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Станция «Спортивная»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4828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5032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52536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Вперед к победе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5375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5032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58511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Станция «В мире сказок»</a:t>
            </a:r>
            <a:endParaRPr lang="ru-RU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5343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504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48106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Отгадываем загадки</a:t>
            </a:r>
            <a:endParaRPr lang="ru-RU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5359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5032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14282" y="142852"/>
            <a:ext cx="509831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Игра с болельщиками</a:t>
            </a:r>
            <a:endParaRPr lang="ru-RU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5125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46</Words>
  <Application>Microsoft Office PowerPoint</Application>
  <PresentationFormat>Экран (4:3)</PresentationFormat>
  <Paragraphs>15</Paragraphs>
  <Slides>11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Фотоальбом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Company>МОУ ДОД "ЦДОД "Созвездие"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Фотоальбом</dc:title>
  <dc:creator>Glava</dc:creator>
  <cp:lastModifiedBy>Glava</cp:lastModifiedBy>
  <cp:revision>6</cp:revision>
  <dcterms:created xsi:type="dcterms:W3CDTF">2011-10-30T05:18:23Z</dcterms:created>
  <dcterms:modified xsi:type="dcterms:W3CDTF">2011-10-30T06:15:35Z</dcterms:modified>
</cp:coreProperties>
</file>