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82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72" r:id="rId14"/>
    <p:sldId id="267" r:id="rId15"/>
    <p:sldId id="268" r:id="rId16"/>
    <p:sldId id="279" r:id="rId17"/>
    <p:sldId id="270" r:id="rId18"/>
    <p:sldId id="281" r:id="rId19"/>
    <p:sldId id="274" r:id="rId20"/>
    <p:sldId id="275" r:id="rId21"/>
    <p:sldId id="276" r:id="rId22"/>
    <p:sldId id="278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2A8A46-F55A-4801-BF33-A7C7D27AE1D3}" type="datetimeFigureOut">
              <a:rPr lang="ru-RU" smtClean="0"/>
              <a:pPr/>
              <a:t>06.11.2011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6714F7-9E18-40FA-8CEE-BBA418D3BC4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2A8A46-F55A-4801-BF33-A7C7D27AE1D3}" type="datetimeFigureOut">
              <a:rPr lang="ru-RU" smtClean="0"/>
              <a:pPr/>
              <a:t>06.11.2011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6714F7-9E18-40FA-8CEE-BBA418D3BC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2A8A46-F55A-4801-BF33-A7C7D27AE1D3}" type="datetimeFigureOut">
              <a:rPr lang="ru-RU" smtClean="0"/>
              <a:pPr/>
              <a:t>06.11.2011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6714F7-9E18-40FA-8CEE-BBA418D3BC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2A8A46-F55A-4801-BF33-A7C7D27AE1D3}" type="datetimeFigureOut">
              <a:rPr lang="ru-RU" smtClean="0"/>
              <a:pPr/>
              <a:t>06.11.2011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6714F7-9E18-40FA-8CEE-BBA418D3BC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2A8A46-F55A-4801-BF33-A7C7D27AE1D3}" type="datetimeFigureOut">
              <a:rPr lang="ru-RU" smtClean="0"/>
              <a:pPr/>
              <a:t>06.11.2011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6714F7-9E18-40FA-8CEE-BBA418D3BC4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2A8A46-F55A-4801-BF33-A7C7D27AE1D3}" type="datetimeFigureOut">
              <a:rPr lang="ru-RU" smtClean="0"/>
              <a:pPr/>
              <a:t>06.11.2011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6714F7-9E18-40FA-8CEE-BBA418D3BC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2A8A46-F55A-4801-BF33-A7C7D27AE1D3}" type="datetimeFigureOut">
              <a:rPr lang="ru-RU" smtClean="0"/>
              <a:pPr/>
              <a:t>06.11.2011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6714F7-9E18-40FA-8CEE-BBA418D3BC4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2A8A46-F55A-4801-BF33-A7C7D27AE1D3}" type="datetimeFigureOut">
              <a:rPr lang="ru-RU" smtClean="0"/>
              <a:pPr/>
              <a:t>06.11.2011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6714F7-9E18-40FA-8CEE-BBA418D3BC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2A8A46-F55A-4801-BF33-A7C7D27AE1D3}" type="datetimeFigureOut">
              <a:rPr lang="ru-RU" smtClean="0"/>
              <a:pPr/>
              <a:t>06.11.2011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6714F7-9E18-40FA-8CEE-BBA418D3BC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2A8A46-F55A-4801-BF33-A7C7D27AE1D3}" type="datetimeFigureOut">
              <a:rPr lang="ru-RU" smtClean="0"/>
              <a:pPr/>
              <a:t>06.11.2011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6714F7-9E18-40FA-8CEE-BBA418D3BC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392A8A46-F55A-4801-BF33-A7C7D27AE1D3}" type="datetimeFigureOut">
              <a:rPr lang="ru-RU" smtClean="0"/>
              <a:pPr/>
              <a:t>06.11.2011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556714F7-9E18-40FA-8CEE-BBA418D3BC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92A8A46-F55A-4801-BF33-A7C7D27AE1D3}" type="datetimeFigureOut">
              <a:rPr lang="ru-RU" smtClean="0"/>
              <a:pPr/>
              <a:t>06.11.2011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556714F7-9E18-40FA-8CEE-BBA418D3BC4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newsflash/>
  </p:transition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Documents%20and%20Settings\Admin\&#1056;&#1072;&#1073;&#1086;&#1095;&#1080;&#1081;%20&#1089;&#1090;&#1086;&#1083;\DJ%20Shah%20(Sunlounger)%20-%20Obsession%20(Chillout%20Mix).mp3" TargetMode="External"/><Relationship Id="rId4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000100" y="4343400"/>
            <a:ext cx="7643866" cy="1974850"/>
          </a:xfrm>
        </p:spPr>
        <p:txBody>
          <a:bodyPr/>
          <a:lstStyle/>
          <a:p>
            <a:pPr algn="ctr"/>
            <a:r>
              <a:rPr lang="ru-RU" sz="1800" dirty="0" smtClean="0">
                <a:latin typeface="Arno Pro Smbd Caption" pitchFamily="18" charset="0"/>
              </a:rPr>
              <a:t>Бадриева Фарида Раисовна</a:t>
            </a:r>
            <a:br>
              <a:rPr lang="ru-RU" sz="1800" dirty="0" smtClean="0">
                <a:latin typeface="Arno Pro Smbd Caption" pitchFamily="18" charset="0"/>
              </a:rPr>
            </a:br>
            <a:r>
              <a:rPr lang="ru-RU" sz="1800" dirty="0" smtClean="0">
                <a:latin typeface="Arno Pro Smbd Caption" pitchFamily="18" charset="0"/>
              </a:rPr>
              <a:t>учитель начальных классов</a:t>
            </a:r>
            <a:br>
              <a:rPr lang="ru-RU" sz="1800" dirty="0" smtClean="0">
                <a:latin typeface="Arno Pro Smbd Caption" pitchFamily="18" charset="0"/>
              </a:rPr>
            </a:br>
            <a:r>
              <a:rPr lang="ru-RU" sz="1800" dirty="0" smtClean="0">
                <a:latin typeface="Arno Pro Smbd Caption" pitchFamily="18" charset="0"/>
              </a:rPr>
              <a:t>МБОУ «Джалильская средняя школа №2»</a:t>
            </a:r>
            <a:br>
              <a:rPr lang="ru-RU" sz="1800" dirty="0" smtClean="0">
                <a:latin typeface="Arno Pro Smbd Caption" pitchFamily="18" charset="0"/>
              </a:rPr>
            </a:br>
            <a:r>
              <a:rPr lang="ru-RU" sz="1800" dirty="0" smtClean="0">
                <a:latin typeface="Arno Pro Smbd Caption" pitchFamily="18" charset="0"/>
              </a:rPr>
              <a:t>Сармановский   район</a:t>
            </a:r>
            <a:br>
              <a:rPr lang="ru-RU" sz="1800" dirty="0" smtClean="0">
                <a:latin typeface="Arno Pro Smbd Caption" pitchFamily="18" charset="0"/>
              </a:rPr>
            </a:br>
            <a:r>
              <a:rPr lang="ru-RU" sz="1800" dirty="0" smtClean="0">
                <a:latin typeface="Arno Pro Smbd Caption" pitchFamily="18" charset="0"/>
              </a:rPr>
              <a:t>Республика Татарстан</a:t>
            </a:r>
            <a:endParaRPr lang="ru-RU" sz="1800" dirty="0">
              <a:latin typeface="Arno Pro Smbd Captio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571473" y="642938"/>
            <a:ext cx="8215369" cy="1857375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Урок </a:t>
            </a:r>
            <a:r>
              <a:rPr lang="ru-RU" dirty="0" smtClean="0">
                <a:latin typeface="Arial Black" pitchFamily="34" charset="0"/>
              </a:rPr>
              <a:t>«Окружающий </a:t>
            </a:r>
            <a:r>
              <a:rPr lang="ru-RU" dirty="0" smtClean="0">
                <a:latin typeface="Arial Black" pitchFamily="34" charset="0"/>
              </a:rPr>
              <a:t>мир  4 </a:t>
            </a:r>
            <a:r>
              <a:rPr lang="ru-RU" dirty="0" smtClean="0">
                <a:latin typeface="Arial Black" pitchFamily="34" charset="0"/>
              </a:rPr>
              <a:t>класс»</a:t>
            </a:r>
            <a:endParaRPr lang="ru-RU" dirty="0" smtClean="0">
              <a:latin typeface="Arial Black" pitchFamily="34" charset="0"/>
            </a:endParaRPr>
          </a:p>
          <a:p>
            <a:pPr algn="ctr"/>
            <a:r>
              <a:rPr lang="ru-RU" dirty="0" smtClean="0">
                <a:latin typeface="Arial Black" pitchFamily="34" charset="0"/>
              </a:rPr>
              <a:t>Тема: « Планеты Солнечной системы. Смена дня и ночи. Смена времен года»</a:t>
            </a:r>
          </a:p>
          <a:p>
            <a:pPr algn="ctr"/>
            <a:r>
              <a:rPr lang="ru-RU" dirty="0" smtClean="0">
                <a:latin typeface="Arial Black" pitchFamily="34" charset="0"/>
              </a:rPr>
              <a:t>УМК «Школа России»</a:t>
            </a:r>
          </a:p>
          <a:p>
            <a:pPr algn="ctr"/>
            <a:r>
              <a:rPr lang="ru-RU" dirty="0" smtClean="0">
                <a:latin typeface="Arial Black" pitchFamily="34" charset="0"/>
              </a:rPr>
              <a:t>Учебник «Окружающий мир 4 класс»</a:t>
            </a:r>
          </a:p>
          <a:p>
            <a:pPr algn="ctr"/>
            <a:r>
              <a:rPr lang="ru-RU" dirty="0" smtClean="0">
                <a:latin typeface="Arial Black" pitchFamily="34" charset="0"/>
              </a:rPr>
              <a:t>Автор: А. А. Плешаков</a:t>
            </a:r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371600" y="512763"/>
            <a:ext cx="6557986" cy="914400"/>
          </a:xfrm>
        </p:spPr>
        <p:txBody>
          <a:bodyPr/>
          <a:lstStyle/>
          <a:p>
            <a:pPr algn="ctr"/>
            <a:r>
              <a:rPr lang="ru-RU" dirty="0" smtClean="0"/>
              <a:t>МАРС</a:t>
            </a:r>
            <a:endParaRPr lang="ru-RU" dirty="0"/>
          </a:p>
        </p:txBody>
      </p:sp>
      <p:pic>
        <p:nvPicPr>
          <p:cNvPr id="17410" name="Picture 2" descr="Картинка 42 из 501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04" y="2000240"/>
            <a:ext cx="6096000" cy="3429001"/>
          </a:xfrm>
          <a:prstGeom prst="rect">
            <a:avLst/>
          </a:prstGeom>
          <a:noFill/>
        </p:spPr>
      </p:pic>
    </p:spTree>
  </p:cSld>
  <p:clrMapOvr>
    <a:masterClrMapping/>
  </p:clrMapOvr>
  <p:transition>
    <p:push dir="u"/>
    <p:sndAc>
      <p:stSnd>
        <p:snd r:embed="rId2" name="breeze.wav" builtIn="1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http://im2-tub.yandex.net/i?id=415622090-70-72"/>
          <p:cNvPicPr/>
          <p:nvPr/>
        </p:nvPicPr>
        <p:blipFill>
          <a:blip r:embed="rId3">
            <a:lum contrast="10000"/>
          </a:blip>
          <a:srcRect/>
          <a:stretch>
            <a:fillRect/>
          </a:stretch>
        </p:blipFill>
        <p:spPr bwMode="auto">
          <a:xfrm>
            <a:off x="2428860" y="1214422"/>
            <a:ext cx="4214842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newsflash/>
    <p:sndAc>
      <p:stSnd>
        <p:snd r:embed="rId2" name="push.wav" builtIn="1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DJ Shah (Sunlounger) - Obsession (Chillout Mix).mp3">
            <a:hlinkClick r:id="" action="ppaction://media"/>
          </p:cNvPr>
          <p:cNvPicPr>
            <a:picLocks noGrp="1" noRot="1" noChangeAspect="1"/>
          </p:cNvPicPr>
          <p:nvPr>
            <p:ph idx="4294967295"/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571472" y="6215082"/>
            <a:ext cx="304800" cy="304800"/>
          </a:xfrm>
          <a:prstGeom prst="rect">
            <a:avLst/>
          </a:prstGeom>
        </p:spPr>
      </p:pic>
      <p:pic>
        <p:nvPicPr>
          <p:cNvPr id="5" name="Picture 2" descr="Красивые рисунки космоса (40 фото)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57356" y="1643050"/>
            <a:ext cx="6667500" cy="3638551"/>
          </a:xfrm>
          <a:prstGeom prst="rect">
            <a:avLst/>
          </a:prstGeom>
          <a:noFill/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099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Красивые рисунки космоса (40 фото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1428736"/>
            <a:ext cx="6667500" cy="3914776"/>
          </a:xfrm>
          <a:prstGeom prst="rect">
            <a:avLst/>
          </a:prstGeom>
          <a:noFill/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371600" y="512763"/>
            <a:ext cx="6272234" cy="914400"/>
          </a:xfrm>
        </p:spPr>
        <p:txBody>
          <a:bodyPr/>
          <a:lstStyle/>
          <a:p>
            <a:pPr algn="ctr"/>
            <a:r>
              <a:rPr lang="ru-RU" dirty="0" smtClean="0"/>
              <a:t>ЮПИТЕР</a:t>
            </a:r>
            <a:endParaRPr lang="ru-RU" dirty="0"/>
          </a:p>
        </p:txBody>
      </p:sp>
      <p:pic>
        <p:nvPicPr>
          <p:cNvPr id="12292" name="Picture 4" descr="http://im4-tub-ru.yandex.net/i?id=194000249-55-7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1785926"/>
            <a:ext cx="3429024" cy="3429024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3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371600" y="512763"/>
            <a:ext cx="6343672" cy="914400"/>
          </a:xfrm>
        </p:spPr>
        <p:txBody>
          <a:bodyPr/>
          <a:lstStyle/>
          <a:p>
            <a:pPr algn="ctr"/>
            <a:r>
              <a:rPr lang="ru-RU" dirty="0" smtClean="0"/>
              <a:t>САТУРН</a:t>
            </a:r>
            <a:endParaRPr lang="ru-RU" dirty="0"/>
          </a:p>
        </p:txBody>
      </p:sp>
      <p:pic>
        <p:nvPicPr>
          <p:cNvPr id="6" name="Picture 2" descr="http://im2-tub-ru.yandex.net/i?id=132298461-30-7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174" y="2214554"/>
            <a:ext cx="4214842" cy="3571900"/>
          </a:xfrm>
          <a:prstGeom prst="rect">
            <a:avLst/>
          </a:prstGeom>
          <a:noFill/>
        </p:spPr>
      </p:pic>
    </p:spTree>
  </p:cSld>
  <p:clrMapOvr>
    <a:masterClrMapping/>
  </p:clrMapOvr>
  <p:transition>
    <p:cover dir="d"/>
    <p:sndAc>
      <p:stSnd>
        <p:snd r:embed="rId2" name="laser.wav" builtIn="1"/>
      </p:stSnd>
    </p:sndAc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371600" y="512763"/>
            <a:ext cx="6700862" cy="914400"/>
          </a:xfrm>
        </p:spPr>
        <p:txBody>
          <a:bodyPr/>
          <a:lstStyle/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Уран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8914" name="Picture 2" descr="http://im3-tub-ru.yandex.net/i?id=30826450-00-7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2000240"/>
            <a:ext cx="4345070" cy="3714776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371600" y="512763"/>
            <a:ext cx="6557986" cy="914400"/>
          </a:xfrm>
        </p:spPr>
        <p:txBody>
          <a:bodyPr/>
          <a:lstStyle/>
          <a:p>
            <a:pPr algn="ctr"/>
            <a:r>
              <a:rPr lang="ru-RU" dirty="0" smtClean="0"/>
              <a:t>НЕПТУН</a:t>
            </a:r>
            <a:endParaRPr lang="ru-RU" dirty="0"/>
          </a:p>
        </p:txBody>
      </p:sp>
      <p:pic>
        <p:nvPicPr>
          <p:cNvPr id="9218" name="Picture 2" descr="http://im8-tub-ru.yandex.net/i?id=56899942-58-7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28795" y="1714488"/>
            <a:ext cx="5683144" cy="428628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  <p:sndAc>
      <p:stSnd>
        <p:snd r:embed="rId2" name="breeze.wav" builtIn="1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371600" y="512763"/>
            <a:ext cx="7058052" cy="914400"/>
          </a:xfrm>
        </p:spPr>
        <p:txBody>
          <a:bodyPr/>
          <a:lstStyle/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Плутон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1986" name="Picture 2" descr="http://im4-tub-ru.yandex.net/i?id=444011715-22-7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1714488"/>
            <a:ext cx="4478613" cy="3643338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C:\Documents and Settings\Admin\Рабочий стол\ось.gif"/>
          <p:cNvPicPr>
            <a:picLocks noChangeAspect="1" noChangeArrowheads="1"/>
          </p:cNvPicPr>
          <p:nvPr/>
        </p:nvPicPr>
        <p:blipFill>
          <a:blip r:embed="rId2">
            <a:lum bright="70000" contrast="-70000"/>
          </a:blip>
          <a:srcRect/>
          <a:stretch>
            <a:fillRect/>
          </a:stretch>
        </p:blipFill>
        <p:spPr bwMode="auto">
          <a:xfrm>
            <a:off x="2700338" y="1476375"/>
            <a:ext cx="3743325" cy="3905250"/>
          </a:xfrm>
          <a:prstGeom prst="rect">
            <a:avLst/>
          </a:prstGeom>
          <a:noFill/>
        </p:spPr>
      </p:pic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1371600" y="512763"/>
            <a:ext cx="7772400" cy="914400"/>
          </a:xfrm>
        </p:spPr>
        <p:txBody>
          <a:bodyPr/>
          <a:lstStyle/>
          <a:p>
            <a:pPr algn="ctr"/>
            <a:r>
              <a:rPr lang="ru-RU" sz="2400" dirty="0" smtClean="0"/>
              <a:t>Смена дня и ночи. Смена времен года.</a:t>
            </a:r>
            <a:endParaRPr lang="ru-RU" sz="2400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371600" y="1285875"/>
            <a:ext cx="7772400" cy="2571750"/>
          </a:xfrm>
        </p:spPr>
        <p:txBody>
          <a:bodyPr/>
          <a:lstStyle/>
          <a:p>
            <a:r>
              <a:rPr lang="ru-RU" dirty="0" smtClean="0"/>
              <a:t>Планеты солнечной системы.</a:t>
            </a:r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Картинка 35 из 66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2143116"/>
            <a:ext cx="7753350" cy="2676525"/>
          </a:xfrm>
          <a:prstGeom prst="rect">
            <a:avLst/>
          </a:prstGeom>
          <a:noFill/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00166" y="512763"/>
            <a:ext cx="7000924" cy="914400"/>
          </a:xfrm>
        </p:spPr>
        <p:txBody>
          <a:bodyPr/>
          <a:lstStyle/>
          <a:p>
            <a:pPr algn="ctr"/>
            <a:r>
              <a:rPr lang="ru-RU" dirty="0" smtClean="0"/>
              <a:t>СПАСИБО ЗА УРОК!</a:t>
            </a:r>
            <a:endParaRPr lang="ru-RU" dirty="0"/>
          </a:p>
        </p:txBody>
      </p:sp>
      <p:pic>
        <p:nvPicPr>
          <p:cNvPr id="35842" name="Picture 2" descr="http://im8-tub.yandex.net/i?id=140028070-10-7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71670" y="2143116"/>
            <a:ext cx="5786478" cy="3857652"/>
          </a:xfrm>
          <a:prstGeom prst="rect">
            <a:avLst/>
          </a:prstGeom>
          <a:noFill/>
        </p:spPr>
      </p:pic>
    </p:spTree>
  </p:cSld>
  <p:clrMapOvr>
    <a:masterClrMapping/>
  </p:clrMapOvr>
  <p:transition>
    <p:split orient="vert" dir="in"/>
    <p:sndAc>
      <p:stSnd>
        <p:snd r:embed="rId2" name="wind.wav" builtIn="1"/>
      </p:stSnd>
    </p:sndAc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571480"/>
            <a:ext cx="41742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 smtClean="0"/>
              <a:t>http://</a:t>
            </a:r>
            <a:r>
              <a:rPr lang="en-AU" sz="1400" dirty="0" smtClean="0">
                <a:latin typeface="Arial Narrow" pitchFamily="34" charset="0"/>
              </a:rPr>
              <a:t>www.1dvd.ru/index.php?obzor=952</a:t>
            </a:r>
            <a:endParaRPr lang="ru-RU" sz="1400" dirty="0">
              <a:latin typeface="Arial Narrow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28662" y="857232"/>
            <a:ext cx="72866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AU" dirty="0" smtClean="0"/>
              <a:t>http://</a:t>
            </a:r>
            <a:r>
              <a:rPr lang="en-AU" sz="1400" dirty="0" smtClean="0">
                <a:latin typeface="Arial" pitchFamily="34" charset="0"/>
                <a:cs typeface="Arial" pitchFamily="34" charset="0"/>
              </a:rPr>
              <a:t>www.abc-podarki.ru/en/product/teleskop-dt660102eq-refraktor-ahromat</a:t>
            </a:r>
            <a:r>
              <a:rPr lang="en-AU" dirty="0" smtClean="0"/>
              <a:t>/</a:t>
            </a:r>
            <a:endParaRPr lang="ru-RU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928662" y="1142984"/>
            <a:ext cx="417422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1400" dirty="0" smtClean="0"/>
              <a:t>http://</a:t>
            </a:r>
            <a:r>
              <a:rPr lang="en-AU" sz="1400" dirty="0" smtClean="0">
                <a:latin typeface="Arial Narrow" pitchFamily="34" charset="0"/>
                <a:cs typeface="Arial" pitchFamily="34" charset="0"/>
              </a:rPr>
              <a:t>www.1dvd.ru/index.php?obzor=952</a:t>
            </a:r>
            <a:endParaRPr lang="ru-RU" sz="1400" dirty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28662" y="1428736"/>
            <a:ext cx="4572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1600" dirty="0" smtClean="0"/>
              <a:t>http://</a:t>
            </a:r>
            <a:r>
              <a:rPr lang="en-AU" sz="1400" dirty="0" smtClean="0">
                <a:latin typeface="Arial" pitchFamily="34" charset="0"/>
                <a:cs typeface="Arial" pitchFamily="34" charset="0"/>
              </a:rPr>
              <a:t>samlib.ru/d/dolgaja_g_a/zemletryasenie-1.shtml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28662" y="1714488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 smtClean="0"/>
              <a:t>http://</a:t>
            </a:r>
            <a:r>
              <a:rPr lang="en-AU" sz="1400" dirty="0" smtClean="0">
                <a:latin typeface="Arial Narrow" pitchFamily="34" charset="0"/>
              </a:rPr>
              <a:t>golova.com.ua/avto/zapchasti/2371.html</a:t>
            </a:r>
            <a:endParaRPr lang="ru-RU" sz="1400" dirty="0">
              <a:latin typeface="Arial Narrow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28662" y="2000240"/>
            <a:ext cx="73581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 smtClean="0"/>
              <a:t>http://</a:t>
            </a:r>
            <a:r>
              <a:rPr lang="en-AU" sz="1400" dirty="0" smtClean="0">
                <a:latin typeface="Arial" pitchFamily="34" charset="0"/>
                <a:cs typeface="Arial" pitchFamily="34" charset="0"/>
              </a:rPr>
              <a:t>www.optica-hobby.ru/publ/texts/pro_teleskopy/venera/7-1-0-98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28662" y="2285992"/>
            <a:ext cx="750099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1600" dirty="0" smtClean="0"/>
              <a:t>http</a:t>
            </a:r>
            <a:r>
              <a:rPr lang="en-AU" sz="1400" dirty="0" smtClean="0">
                <a:latin typeface="Arial" pitchFamily="34" charset="0"/>
                <a:cs typeface="Arial" pitchFamily="34" charset="0"/>
              </a:rPr>
              <a:t>://</a:t>
            </a:r>
            <a:r>
              <a:rPr lang="en-AU" sz="1600" dirty="0" smtClean="0"/>
              <a:t>www.sunhome.ru/tags/%F0%E8%F1%F3%ED%EE%EA+%</a:t>
            </a:r>
            <a:r>
              <a:rPr lang="en-AU" sz="1400" dirty="0" smtClean="0">
                <a:latin typeface="Ariac" pitchFamily="34" charset="0"/>
              </a:rPr>
              <a:t>EF%EB%E0%ED%E5%F2%FB</a:t>
            </a:r>
            <a:r>
              <a:rPr lang="en-AU" sz="1600" dirty="0" smtClean="0"/>
              <a:t>+%CC%E5%F0%EA%F3%F0%E8%E9</a:t>
            </a:r>
            <a:endParaRPr lang="ru-RU" sz="1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928662" y="2786058"/>
            <a:ext cx="303320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 smtClean="0"/>
              <a:t>http://</a:t>
            </a:r>
            <a:r>
              <a:rPr lang="en-AU" sz="1400" dirty="0" smtClean="0">
                <a:latin typeface="Arial Narrow" pitchFamily="34" charset="0"/>
              </a:rPr>
              <a:t>land-of-spirit.ru/publ/11</a:t>
            </a:r>
            <a:endParaRPr lang="ru-RU" sz="1400" dirty="0">
              <a:latin typeface="Arial Narrow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28662" y="3071810"/>
            <a:ext cx="28287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 smtClean="0"/>
              <a:t>http://</a:t>
            </a:r>
            <a:r>
              <a:rPr lang="en-AU" sz="1400" dirty="0" smtClean="0">
                <a:latin typeface="Ariac" pitchFamily="34" charset="0"/>
              </a:rPr>
              <a:t>novosti.ua/foto/37515</a:t>
            </a:r>
            <a:endParaRPr lang="ru-RU" sz="1400" dirty="0">
              <a:latin typeface="Ariac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28662" y="3643314"/>
            <a:ext cx="735811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1400" dirty="0" smtClean="0">
                <a:latin typeface="Arial" pitchFamily="34" charset="0"/>
                <a:cs typeface="Arial" pitchFamily="34" charset="0"/>
              </a:rPr>
              <a:t>http://w.1-film-online.com/iphones/iphone-pic-space/48819-iphone-pic-space-13.html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928662" y="6143644"/>
            <a:ext cx="475631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1400" dirty="0" smtClean="0">
                <a:latin typeface="Arial" pitchFamily="34" charset="0"/>
                <a:cs typeface="Arial" pitchFamily="34" charset="0"/>
              </a:rPr>
              <a:t>http://www.goodfon.ru/wallpaper/153376.html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28662" y="3929066"/>
            <a:ext cx="457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1400" dirty="0" smtClean="0">
                <a:latin typeface="Arial" pitchFamily="34" charset="0"/>
                <a:cs typeface="Arial" pitchFamily="34" charset="0"/>
              </a:rPr>
              <a:t>http://old.college.ru/astronomy/course/content/chapter4/section6/paragraph1/theory.html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Заголовок 15"/>
          <p:cNvSpPr>
            <a:spLocks noGrp="1"/>
          </p:cNvSpPr>
          <p:nvPr>
            <p:ph type="title" idx="4294967295"/>
          </p:nvPr>
        </p:nvSpPr>
        <p:spPr>
          <a:xfrm>
            <a:off x="1371600" y="214313"/>
            <a:ext cx="7772400" cy="500062"/>
          </a:xfrm>
        </p:spPr>
        <p:txBody>
          <a:bodyPr/>
          <a:lstStyle/>
          <a:p>
            <a:pPr algn="ctr"/>
            <a:r>
              <a:rPr lang="ru-RU" sz="2400" dirty="0" smtClean="0"/>
              <a:t>Использованные источники</a:t>
            </a:r>
            <a:endParaRPr lang="ru-RU" sz="24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928662" y="4429132"/>
            <a:ext cx="692948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1400" dirty="0" smtClean="0">
                <a:latin typeface="Ariac" pitchFamily="34" charset="0"/>
              </a:rPr>
              <a:t>http://qiq.ws/26/09/2010/books/313131/saturn_space.html</a:t>
            </a:r>
            <a:endParaRPr lang="ru-RU" sz="1400" dirty="0">
              <a:latin typeface="Ariac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928662" y="4643446"/>
            <a:ext cx="76438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1400" dirty="0" smtClean="0">
                <a:latin typeface="Ariac" pitchFamily="34" charset="0"/>
              </a:rPr>
              <a:t>http://bogdanclub.info/showthread.php?12967-%D0%A3%D1%80%D0%B0%D0%BD&amp;s=9a1e3c01a1958686fddb76166487a18b</a:t>
            </a:r>
            <a:endParaRPr lang="ru-RU" sz="1400" dirty="0">
              <a:latin typeface="Ariac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928662" y="5072074"/>
            <a:ext cx="380399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1400" dirty="0" smtClean="0"/>
              <a:t>http://aeterna.qip.ru/test/result/10082/?</a:t>
            </a:r>
            <a:r>
              <a:rPr lang="en-AU" sz="1400" dirty="0" smtClean="0">
                <a:latin typeface="Arial" pitchFamily="34" charset="0"/>
                <a:cs typeface="Arial" pitchFamily="34" charset="0"/>
              </a:rPr>
              <a:t>page=2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928662" y="5357826"/>
            <a:ext cx="650084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http://school-collection.iv-edu.ru/dlrstore/6dbabff8-193f-a4f3-37fb-85adfe646b2a/0003136G.htm 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928662" y="5857892"/>
            <a:ext cx="735811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http://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www.childrenpedia.org/1/page034.html</a:t>
            </a:r>
            <a:r>
              <a:rPr lang="ru-RU" sz="1400" dirty="0" smtClean="0"/>
              <a:t> </a:t>
            </a:r>
            <a:endParaRPr lang="ru-RU" sz="14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928662" y="3357562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http://new-region-2.livejournal.com/2811836.html 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http://im3-tub.yandex.net/i?id=130622513-37-72"/>
          <p:cNvPicPr/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2428860" y="1357298"/>
            <a:ext cx="4786346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u"/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Картинка 216 из 23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642918"/>
            <a:ext cx="7239000" cy="54864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  <p:sndAc>
      <p:stSnd>
        <p:snd r:embed="rId2" name="breeze.wav" builtIn="1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http://cft2.mirf.ru/Articles/18/3615/kartinka9s.jpg"/>
          <p:cNvPicPr/>
          <p:nvPr/>
        </p:nvPicPr>
        <p:blipFill>
          <a:blip r:embed="rId3">
            <a:lum bright="-10000" contrast="20000"/>
          </a:blip>
          <a:srcRect/>
          <a:stretch>
            <a:fillRect/>
          </a:stretch>
        </p:blipFill>
        <p:spPr bwMode="auto">
          <a:xfrm>
            <a:off x="1785918" y="928670"/>
            <a:ext cx="5572164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  <p:sndAc>
      <p:stSnd>
        <p:snd r:embed="rId2" name="breeze.wav" builtIn="1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357158" y="512763"/>
            <a:ext cx="8358246" cy="914400"/>
          </a:xfrm>
        </p:spPr>
        <p:txBody>
          <a:bodyPr/>
          <a:lstStyle/>
          <a:p>
            <a:pPr algn="ctr"/>
            <a:r>
              <a:rPr lang="ru-RU" dirty="0" smtClean="0"/>
              <a:t>ПЛАНЕТА ЗЕМЛЯ</a:t>
            </a:r>
            <a:endParaRPr lang="ru-RU" dirty="0"/>
          </a:p>
        </p:txBody>
      </p:sp>
      <p:pic>
        <p:nvPicPr>
          <p:cNvPr id="4" name="Рисунок 3" descr="http://im3-tub.yandex.net/i?id=152301866-44-72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60" y="1714488"/>
            <a:ext cx="4357717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sh/>
    <p:sndAc>
      <p:stSnd>
        <p:snd r:embed="rId2" name="push.wav" builtIn="1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928662" y="512763"/>
            <a:ext cx="7358114" cy="914400"/>
          </a:xfrm>
        </p:spPr>
        <p:txBody>
          <a:bodyPr/>
          <a:lstStyle/>
          <a:p>
            <a:pPr algn="ctr"/>
            <a:r>
              <a:rPr lang="ru-RU" dirty="0" smtClean="0"/>
              <a:t>ЗЕМЛЯ И ЛУНА</a:t>
            </a:r>
            <a:endParaRPr lang="ru-RU" dirty="0"/>
          </a:p>
        </p:txBody>
      </p:sp>
      <p:pic>
        <p:nvPicPr>
          <p:cNvPr id="4" name="Рисунок 3" descr="http://im2-tub.yandex.net/i?id=48346510-19-72"/>
          <p:cNvPicPr/>
          <p:nvPr/>
        </p:nvPicPr>
        <p:blipFill>
          <a:blip r:embed="rId3">
            <a:lum bright="10000" contrast="10000"/>
          </a:blip>
          <a:srcRect/>
          <a:stretch>
            <a:fillRect/>
          </a:stretch>
        </p:blipFill>
        <p:spPr bwMode="auto">
          <a:xfrm>
            <a:off x="2279201" y="2215706"/>
            <a:ext cx="4714908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sh/>
    <p:sndAc>
      <p:stSnd>
        <p:snd r:embed="rId2" name="push.wav" builtIn="1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1371600" y="512763"/>
            <a:ext cx="6986614" cy="914400"/>
          </a:xfrm>
        </p:spPr>
        <p:txBody>
          <a:bodyPr/>
          <a:lstStyle/>
          <a:p>
            <a:pPr algn="ctr"/>
            <a:r>
              <a:rPr lang="ru-RU" dirty="0" smtClean="0"/>
              <a:t>ВЕНЕРА</a:t>
            </a:r>
            <a:endParaRPr lang="ru-RU" dirty="0"/>
          </a:p>
        </p:txBody>
      </p:sp>
      <p:pic>
        <p:nvPicPr>
          <p:cNvPr id="4" name="Рисунок 3" descr="http://im3-tub.yandex.net/i?id=363025903-30-72"/>
          <p:cNvPicPr>
            <a:picLocks noChangeAspect="1"/>
          </p:cNvPicPr>
          <p:nvPr/>
        </p:nvPicPr>
        <p:blipFill>
          <a:blip r:embed="rId3">
            <a:lum bright="-10000" contrast="20000"/>
          </a:blip>
          <a:srcRect/>
          <a:stretch>
            <a:fillRect/>
          </a:stretch>
        </p:blipFill>
        <p:spPr bwMode="auto">
          <a:xfrm>
            <a:off x="2643174" y="1643050"/>
            <a:ext cx="4286280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ver dir="d"/>
    <p:sndAc>
      <p:stSnd>
        <p:snd r:embed="rId2" name="breeze.wav" builtIn="1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371600" y="512763"/>
            <a:ext cx="6700862" cy="914400"/>
          </a:xfrm>
        </p:spPr>
        <p:txBody>
          <a:bodyPr/>
          <a:lstStyle/>
          <a:p>
            <a:pPr algn="ctr"/>
            <a:r>
              <a:rPr lang="ru-RU" dirty="0" smtClean="0"/>
              <a:t>МЕРКУРИЙ</a:t>
            </a:r>
            <a:endParaRPr lang="ru-RU" dirty="0"/>
          </a:p>
        </p:txBody>
      </p:sp>
      <p:pic>
        <p:nvPicPr>
          <p:cNvPr id="18434" name="Picture 2" descr="Картинка 1 из 74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28794" y="1785926"/>
            <a:ext cx="5238750" cy="3810000"/>
          </a:xfrm>
          <a:prstGeom prst="rect">
            <a:avLst/>
          </a:prstGeom>
          <a:noFill/>
        </p:spPr>
      </p:pic>
    </p:spTree>
  </p:cSld>
  <p:clrMapOvr>
    <a:masterClrMapping/>
  </p:clrMapOvr>
  <p:transition>
    <p:cover dir="r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201</TotalTime>
  <Words>142</Words>
  <Application>Microsoft Office PowerPoint</Application>
  <PresentationFormat>Экран (4:3)</PresentationFormat>
  <Paragraphs>38</Paragraphs>
  <Slides>22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Метро</vt:lpstr>
      <vt:lpstr>Бадриева Фарида Раисовна учитель начальных классов МБОУ «Джалильская средняя школа №2» Сармановский   район Республика Татарстан</vt:lpstr>
      <vt:lpstr>Планеты солнечной системы.</vt:lpstr>
      <vt:lpstr>Слайд 3</vt:lpstr>
      <vt:lpstr>Слайд 4</vt:lpstr>
      <vt:lpstr>Слайд 5</vt:lpstr>
      <vt:lpstr>ПЛАНЕТА ЗЕМЛЯ</vt:lpstr>
      <vt:lpstr>ЗЕМЛЯ И ЛУНА</vt:lpstr>
      <vt:lpstr>ВЕНЕРА</vt:lpstr>
      <vt:lpstr>МЕРКУРИЙ</vt:lpstr>
      <vt:lpstr>МАРС</vt:lpstr>
      <vt:lpstr>Слайд 11</vt:lpstr>
      <vt:lpstr>Слайд 12</vt:lpstr>
      <vt:lpstr>Слайд 13</vt:lpstr>
      <vt:lpstr>ЮПИТЕР</vt:lpstr>
      <vt:lpstr>САТУРН</vt:lpstr>
      <vt:lpstr>Уран</vt:lpstr>
      <vt:lpstr>НЕПТУН</vt:lpstr>
      <vt:lpstr>Плутон</vt:lpstr>
      <vt:lpstr>Смена дня и ночи. Смена времен года.</vt:lpstr>
      <vt:lpstr>Слайд 20</vt:lpstr>
      <vt:lpstr>СПАСИБО ЗА УРОК!</vt:lpstr>
      <vt:lpstr>Использованные источники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Планеты солнечной системы.</dc:title>
  <dc:creator>User</dc:creator>
  <cp:lastModifiedBy>User</cp:lastModifiedBy>
  <cp:revision>23</cp:revision>
  <dcterms:created xsi:type="dcterms:W3CDTF">2011-08-30T09:47:14Z</dcterms:created>
  <dcterms:modified xsi:type="dcterms:W3CDTF">2011-11-06T16:34:06Z</dcterms:modified>
</cp:coreProperties>
</file>