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Masters/slideMaster25.xml" ContentType="application/vnd.openxmlformats-officedocument.presentationml.slideMaster+xml"/>
  <Override PartName="/ppt/slideMasters/slideMaster26.xml" ContentType="application/vnd.openxmlformats-officedocument.presentationml.slideMaster+xml"/>
  <Override PartName="/ppt/slideMasters/slideMaster2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7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8.xml" ContentType="application/vnd.openxmlformats-officedocument.theme+xml"/>
  <Override PartName="/ppt/theme/themeOverride1.xml" ContentType="application/vnd.openxmlformats-officedocument.themeOverride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9.xml" ContentType="application/vnd.openxmlformats-officedocument.theme+xml"/>
  <Override PartName="/ppt/theme/themeOverride2.xml" ContentType="application/vnd.openxmlformats-officedocument.themeOverride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theme/theme10.xml" ContentType="application/vnd.openxmlformats-officedocument.theme+xml"/>
  <Override PartName="/ppt/theme/themeOverride3.xml" ContentType="application/vnd.openxmlformats-officedocument.themeOverride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theme/theme11.xml" ContentType="application/vnd.openxmlformats-officedocument.theme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theme/theme12.xml" ContentType="application/vnd.openxmlformats-officedocument.theme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theme/theme13.xml" ContentType="application/vnd.openxmlformats-officedocument.theme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theme/theme14.xml" ContentType="application/vnd.openxmlformats-officedocument.theme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theme/theme15.xml" ContentType="application/vnd.openxmlformats-officedocument.theme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theme/theme16.xml" ContentType="application/vnd.openxmlformats-officedocument.theme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theme/theme17.xml" ContentType="application/vnd.openxmlformats-officedocument.them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theme/themeOverride7.xml" ContentType="application/vnd.openxmlformats-officedocument.themeOverride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theme/theme18.xml" ContentType="application/vnd.openxmlformats-officedocument.theme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theme/theme19.xml" ContentType="application/vnd.openxmlformats-officedocument.theme+xml"/>
  <Override PartName="/ppt/theme/themeOverride8.xml" ContentType="application/vnd.openxmlformats-officedocument.themeOverride+xml"/>
  <Override PartName="/ppt/theme/themeOverride9.xml" ContentType="application/vnd.openxmlformats-officedocument.themeOverride+xml"/>
  <Override PartName="/ppt/theme/themeOverride10.xml" ContentType="application/vnd.openxmlformats-officedocument.themeOverride+xml"/>
  <Override PartName="/ppt/theme/themeOverride11.xml" ContentType="application/vnd.openxmlformats-officedocument.themeOverride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theme/theme20.xml" ContentType="application/vnd.openxmlformats-officedocument.theme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theme/theme21.xml" ContentType="application/vnd.openxmlformats-officedocument.theme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theme/theme22.xml" ContentType="application/vnd.openxmlformats-officedocument.theme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theme/theme23.xml" ContentType="application/vnd.openxmlformats-officedocument.theme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theme/theme24.xml" ContentType="application/vnd.openxmlformats-officedocument.theme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theme/theme25.xml" ContentType="application/vnd.openxmlformats-officedocument.theme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297.xml" ContentType="application/vnd.openxmlformats-officedocument.presentationml.slideLayout+xml"/>
  <Override PartName="/ppt/slideLayouts/slideLayout298.xml" ContentType="application/vnd.openxmlformats-officedocument.presentationml.slideLayout+xml"/>
  <Override PartName="/ppt/slideLayouts/slideLayout299.xml" ContentType="application/vnd.openxmlformats-officedocument.presentationml.slideLayout+xml"/>
  <Override PartName="/ppt/slideLayouts/slideLayout300.xml" ContentType="application/vnd.openxmlformats-officedocument.presentationml.slideLayout+xml"/>
  <Override PartName="/ppt/slideLayouts/slideLayout301.xml" ContentType="application/vnd.openxmlformats-officedocument.presentationml.slideLayout+xml"/>
  <Override PartName="/ppt/slideLayouts/slideLayout302.xml" ContentType="application/vnd.openxmlformats-officedocument.presentationml.slideLayout+xml"/>
  <Override PartName="/ppt/slideLayouts/slideLayout303.xml" ContentType="application/vnd.openxmlformats-officedocument.presentationml.slideLayout+xml"/>
  <Override PartName="/ppt/theme/theme26.xml" ContentType="application/vnd.openxmlformats-officedocument.theme+xml"/>
  <Override PartName="/ppt/slideLayouts/slideLayout304.xml" ContentType="application/vnd.openxmlformats-officedocument.presentationml.slideLayout+xml"/>
  <Override PartName="/ppt/slideLayouts/slideLayout305.xml" ContentType="application/vnd.openxmlformats-officedocument.presentationml.slideLayout+xml"/>
  <Override PartName="/ppt/slideLayouts/slideLayout306.xml" ContentType="application/vnd.openxmlformats-officedocument.presentationml.slideLayout+xml"/>
  <Override PartName="/ppt/slideLayouts/slideLayout307.xml" ContentType="application/vnd.openxmlformats-officedocument.presentationml.slideLayout+xml"/>
  <Override PartName="/ppt/slideLayouts/slideLayout308.xml" ContentType="application/vnd.openxmlformats-officedocument.presentationml.slideLayout+xml"/>
  <Override PartName="/ppt/slideLayouts/slideLayout309.xml" ContentType="application/vnd.openxmlformats-officedocument.presentationml.slideLayout+xml"/>
  <Override PartName="/ppt/slideLayouts/slideLayout310.xml" ContentType="application/vnd.openxmlformats-officedocument.presentationml.slideLayout+xml"/>
  <Override PartName="/ppt/slideLayouts/slideLayout311.xml" ContentType="application/vnd.openxmlformats-officedocument.presentationml.slideLayout+xml"/>
  <Override PartName="/ppt/slideLayouts/slideLayout312.xml" ContentType="application/vnd.openxmlformats-officedocument.presentationml.slideLayout+xml"/>
  <Override PartName="/ppt/slideLayouts/slideLayout313.xml" ContentType="application/vnd.openxmlformats-officedocument.presentationml.slideLayout+xml"/>
  <Override PartName="/ppt/slideLayouts/slideLayout314.xml" ContentType="application/vnd.openxmlformats-officedocument.presentationml.slideLayout+xml"/>
  <Override PartName="/ppt/theme/theme27.xml" ContentType="application/vnd.openxmlformats-officedocument.theme+xml"/>
  <Override PartName="/ppt/theme/themeOverride12.xml" ContentType="application/vnd.openxmlformats-officedocument.themeOverride+xml"/>
  <Override PartName="/ppt/theme/theme28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  <p:sldMasterId id="2147483698" r:id="rId5"/>
    <p:sldMasterId id="2147483710" r:id="rId6"/>
    <p:sldMasterId id="2147483722" r:id="rId7"/>
    <p:sldMasterId id="2147483734" r:id="rId8"/>
    <p:sldMasterId id="2147483746" r:id="rId9"/>
    <p:sldMasterId id="2147483758" r:id="rId10"/>
    <p:sldMasterId id="2147483770" r:id="rId11"/>
    <p:sldMasterId id="2147483784" r:id="rId12"/>
    <p:sldMasterId id="2147483796" r:id="rId13"/>
    <p:sldMasterId id="2147483808" r:id="rId14"/>
    <p:sldMasterId id="2147483835" r:id="rId15"/>
    <p:sldMasterId id="2147483848" r:id="rId16"/>
    <p:sldMasterId id="2147483864" r:id="rId17"/>
    <p:sldMasterId id="2147483876" r:id="rId18"/>
    <p:sldMasterId id="2147483904" r:id="rId19"/>
    <p:sldMasterId id="2147483916" r:id="rId20"/>
    <p:sldMasterId id="2147483928" r:id="rId21"/>
    <p:sldMasterId id="2147483944" r:id="rId22"/>
    <p:sldMasterId id="2147483956" r:id="rId23"/>
    <p:sldMasterId id="2147483968" r:id="rId24"/>
    <p:sldMasterId id="2147483980" r:id="rId25"/>
    <p:sldMasterId id="2147483992" r:id="rId26"/>
    <p:sldMasterId id="2147484004" r:id="rId27"/>
  </p:sldMasterIdLst>
  <p:notesMasterIdLst>
    <p:notesMasterId r:id="rId68"/>
  </p:notesMasterIdLst>
  <p:sldIdLst>
    <p:sldId id="259" r:id="rId28"/>
    <p:sldId id="260" r:id="rId29"/>
    <p:sldId id="262" r:id="rId30"/>
    <p:sldId id="256" r:id="rId31"/>
    <p:sldId id="263" r:id="rId32"/>
    <p:sldId id="267" r:id="rId33"/>
    <p:sldId id="264" r:id="rId34"/>
    <p:sldId id="268" r:id="rId35"/>
    <p:sldId id="269" r:id="rId36"/>
    <p:sldId id="273" r:id="rId37"/>
    <p:sldId id="274" r:id="rId38"/>
    <p:sldId id="275" r:id="rId39"/>
    <p:sldId id="276" r:id="rId40"/>
    <p:sldId id="277" r:id="rId41"/>
    <p:sldId id="278" r:id="rId42"/>
    <p:sldId id="279" r:id="rId43"/>
    <p:sldId id="280" r:id="rId44"/>
    <p:sldId id="281" r:id="rId45"/>
    <p:sldId id="282" r:id="rId46"/>
    <p:sldId id="287" r:id="rId47"/>
    <p:sldId id="288" r:id="rId48"/>
    <p:sldId id="289" r:id="rId49"/>
    <p:sldId id="290" r:id="rId50"/>
    <p:sldId id="291" r:id="rId51"/>
    <p:sldId id="292" r:id="rId52"/>
    <p:sldId id="293" r:id="rId53"/>
    <p:sldId id="295" r:id="rId54"/>
    <p:sldId id="296" r:id="rId55"/>
    <p:sldId id="297" r:id="rId56"/>
    <p:sldId id="298" r:id="rId57"/>
    <p:sldId id="299" r:id="rId58"/>
    <p:sldId id="300" r:id="rId59"/>
    <p:sldId id="301" r:id="rId60"/>
    <p:sldId id="265" r:id="rId61"/>
    <p:sldId id="302" r:id="rId62"/>
    <p:sldId id="303" r:id="rId63"/>
    <p:sldId id="304" r:id="rId64"/>
    <p:sldId id="305" r:id="rId65"/>
    <p:sldId id="306" r:id="rId66"/>
    <p:sldId id="308" r:id="rId6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3" d="100"/>
          <a:sy n="73" d="100"/>
        </p:scale>
        <p:origin x="-1074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Master" Target="slideMasters/slideMaster26.xml"/><Relationship Id="rId21" Type="http://schemas.openxmlformats.org/officeDocument/2006/relationships/slideMaster" Target="slideMasters/slideMaster21.xml"/><Relationship Id="rId42" Type="http://schemas.openxmlformats.org/officeDocument/2006/relationships/slide" Target="slides/slide15.xml"/><Relationship Id="rId47" Type="http://schemas.openxmlformats.org/officeDocument/2006/relationships/slide" Target="slides/slide20.xml"/><Relationship Id="rId63" Type="http://schemas.openxmlformats.org/officeDocument/2006/relationships/slide" Target="slides/slide36.xml"/><Relationship Id="rId68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71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9" Type="http://schemas.openxmlformats.org/officeDocument/2006/relationships/slide" Target="slides/slide2.xml"/><Relationship Id="rId11" Type="http://schemas.openxmlformats.org/officeDocument/2006/relationships/slideMaster" Target="slideMasters/slideMaster11.xml"/><Relationship Id="rId24" Type="http://schemas.openxmlformats.org/officeDocument/2006/relationships/slideMaster" Target="slideMasters/slideMaster24.xml"/><Relationship Id="rId32" Type="http://schemas.openxmlformats.org/officeDocument/2006/relationships/slide" Target="slides/slide5.xml"/><Relationship Id="rId37" Type="http://schemas.openxmlformats.org/officeDocument/2006/relationships/slide" Target="slides/slide10.xml"/><Relationship Id="rId40" Type="http://schemas.openxmlformats.org/officeDocument/2006/relationships/slide" Target="slides/slide13.xml"/><Relationship Id="rId45" Type="http://schemas.openxmlformats.org/officeDocument/2006/relationships/slide" Target="slides/slide18.xml"/><Relationship Id="rId53" Type="http://schemas.openxmlformats.org/officeDocument/2006/relationships/slide" Target="slides/slide26.xml"/><Relationship Id="rId58" Type="http://schemas.openxmlformats.org/officeDocument/2006/relationships/slide" Target="slides/slide31.xml"/><Relationship Id="rId66" Type="http://schemas.openxmlformats.org/officeDocument/2006/relationships/slide" Target="slides/slide39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34.xml"/><Relationship Id="rId19" Type="http://schemas.openxmlformats.org/officeDocument/2006/relationships/slideMaster" Target="slideMasters/slideMaster19.xml"/><Relationship Id="rId14" Type="http://schemas.openxmlformats.org/officeDocument/2006/relationships/slideMaster" Target="slideMasters/slideMaster14.xml"/><Relationship Id="rId22" Type="http://schemas.openxmlformats.org/officeDocument/2006/relationships/slideMaster" Target="slideMasters/slideMaster22.xml"/><Relationship Id="rId27" Type="http://schemas.openxmlformats.org/officeDocument/2006/relationships/slideMaster" Target="slideMasters/slideMaster27.xml"/><Relationship Id="rId30" Type="http://schemas.openxmlformats.org/officeDocument/2006/relationships/slide" Target="slides/slide3.xml"/><Relationship Id="rId35" Type="http://schemas.openxmlformats.org/officeDocument/2006/relationships/slide" Target="slides/slide8.xml"/><Relationship Id="rId43" Type="http://schemas.openxmlformats.org/officeDocument/2006/relationships/slide" Target="slides/slide16.xml"/><Relationship Id="rId48" Type="http://schemas.openxmlformats.org/officeDocument/2006/relationships/slide" Target="slides/slide21.xml"/><Relationship Id="rId56" Type="http://schemas.openxmlformats.org/officeDocument/2006/relationships/slide" Target="slides/slide29.xml"/><Relationship Id="rId64" Type="http://schemas.openxmlformats.org/officeDocument/2006/relationships/slide" Target="slides/slide37.xml"/><Relationship Id="rId69" Type="http://schemas.openxmlformats.org/officeDocument/2006/relationships/presProps" Target="presProp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24.xml"/><Relationship Id="rId72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Master" Target="slideMasters/slideMaster25.xml"/><Relationship Id="rId33" Type="http://schemas.openxmlformats.org/officeDocument/2006/relationships/slide" Target="slides/slide6.xml"/><Relationship Id="rId38" Type="http://schemas.openxmlformats.org/officeDocument/2006/relationships/slide" Target="slides/slide11.xml"/><Relationship Id="rId46" Type="http://schemas.openxmlformats.org/officeDocument/2006/relationships/slide" Target="slides/slide19.xml"/><Relationship Id="rId59" Type="http://schemas.openxmlformats.org/officeDocument/2006/relationships/slide" Target="slides/slide32.xml"/><Relationship Id="rId67" Type="http://schemas.openxmlformats.org/officeDocument/2006/relationships/slide" Target="slides/slide40.xml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14.xml"/><Relationship Id="rId54" Type="http://schemas.openxmlformats.org/officeDocument/2006/relationships/slide" Target="slides/slide27.xml"/><Relationship Id="rId62" Type="http://schemas.openxmlformats.org/officeDocument/2006/relationships/slide" Target="slides/slide35.xml"/><Relationship Id="rId7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Master" Target="slideMasters/slideMaster23.xml"/><Relationship Id="rId28" Type="http://schemas.openxmlformats.org/officeDocument/2006/relationships/slide" Target="slides/slide1.xml"/><Relationship Id="rId36" Type="http://schemas.openxmlformats.org/officeDocument/2006/relationships/slide" Target="slides/slide9.xml"/><Relationship Id="rId49" Type="http://schemas.openxmlformats.org/officeDocument/2006/relationships/slide" Target="slides/slide22.xml"/><Relationship Id="rId57" Type="http://schemas.openxmlformats.org/officeDocument/2006/relationships/slide" Target="slides/slide30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4.xml"/><Relationship Id="rId44" Type="http://schemas.openxmlformats.org/officeDocument/2006/relationships/slide" Target="slides/slide17.xml"/><Relationship Id="rId52" Type="http://schemas.openxmlformats.org/officeDocument/2006/relationships/slide" Target="slides/slide25.xml"/><Relationship Id="rId60" Type="http://schemas.openxmlformats.org/officeDocument/2006/relationships/slide" Target="slides/slide33.xml"/><Relationship Id="rId65" Type="http://schemas.openxmlformats.org/officeDocument/2006/relationships/slide" Target="slides/slide38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" Target="slides/slide12.xml"/><Relationship Id="rId34" Type="http://schemas.openxmlformats.org/officeDocument/2006/relationships/slide" Target="slides/slide7.xml"/><Relationship Id="rId50" Type="http://schemas.openxmlformats.org/officeDocument/2006/relationships/slide" Target="slides/slide23.xml"/><Relationship Id="rId55" Type="http://schemas.openxmlformats.org/officeDocument/2006/relationships/slide" Target="slides/slide2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7655A7-4E74-46BA-A10D-D7E2213ABA1E}" type="datetimeFigureOut">
              <a:rPr lang="ru-RU" smtClean="0"/>
              <a:t>20.11.2011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E0D77C-1872-45D4-982B-A9D2B914E8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10626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97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62553E24-E3D5-4F58-9D37-8CB8146ECF12}" type="slidenum">
              <a:rPr lang="ru-RU">
                <a:solidFill>
                  <a:srgbClr val="000000"/>
                </a:solidFill>
              </a:rPr>
              <a:pPr eaLnBrk="1" hangingPunct="1"/>
              <a:t>8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6297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97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ru-RU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0786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30787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ru-RU" smtClean="0">
              <a:latin typeface="Arial" pitchFamily="34" charset="0"/>
            </a:endParaRPr>
          </a:p>
        </p:txBody>
      </p:sp>
      <p:sp>
        <p:nvSpPr>
          <p:cNvPr id="630788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51DDB5DE-2B68-4416-B0C2-E5629E26E803}" type="slidenum">
              <a:rPr lang="ru-RU">
                <a:solidFill>
                  <a:srgbClr val="000000"/>
                </a:solidFill>
              </a:rPr>
              <a:pPr eaLnBrk="1" hangingPunct="1"/>
              <a:t>27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0.xml"/><Relationship Id="rId1" Type="http://schemas.openxmlformats.org/officeDocument/2006/relationships/themeOverride" Target="../theme/themeOverride3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7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7.xml"/><Relationship Id="rId1" Type="http://schemas.openxmlformats.org/officeDocument/2006/relationships/themeOverride" Target="../theme/themeOverride4.xml"/></Relationships>
</file>

<file path=ppt/slideLayouts/_rels/slideLayout19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7.xml"/><Relationship Id="rId1" Type="http://schemas.openxmlformats.org/officeDocument/2006/relationships/themeOverride" Target="../theme/themeOverride5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7.xml"/><Relationship Id="rId1" Type="http://schemas.openxmlformats.org/officeDocument/2006/relationships/themeOverride" Target="../theme/themeOverride6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Master" Target="../slideMasters/slideMaster17.xml"/><Relationship Id="rId1" Type="http://schemas.openxmlformats.org/officeDocument/2006/relationships/themeOverride" Target="../theme/themeOverride7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Master" Target="../slideMasters/slideMaster18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9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9.xml"/><Relationship Id="rId1" Type="http://schemas.openxmlformats.org/officeDocument/2006/relationships/themeOverride" Target="../theme/themeOverride8.xml"/></Relationships>
</file>

<file path=ppt/slideLayouts/_rels/slideLayout21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9.xml"/><Relationship Id="rId1" Type="http://schemas.openxmlformats.org/officeDocument/2006/relationships/themeOverride" Target="../theme/themeOverride9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9.xml"/><Relationship Id="rId1" Type="http://schemas.openxmlformats.org/officeDocument/2006/relationships/themeOverride" Target="../theme/themeOverride10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Master" Target="../slideMasters/slideMaster19.xml"/><Relationship Id="rId1" Type="http://schemas.openxmlformats.org/officeDocument/2006/relationships/themeOverride" Target="../theme/themeOverride11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7.xml"/></Relationships>
</file>

<file path=ppt/slideLayouts/_rels/slideLayout3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1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7.xml"/><Relationship Id="rId1" Type="http://schemas.openxmlformats.org/officeDocument/2006/relationships/themeOverride" Target="../theme/themeOverride12.xml"/></Relationships>
</file>

<file path=ppt/slideLayouts/_rels/slideLayout3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8.xml"/><Relationship Id="rId1" Type="http://schemas.openxmlformats.org/officeDocument/2006/relationships/themeOverride" Target="../theme/themeOverride1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9.xml"/><Relationship Id="rId1" Type="http://schemas.openxmlformats.org/officeDocument/2006/relationships/themeOverride" Target="../theme/themeOverride2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20.11.2011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20.11.2011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F0A22E">
                    <a:shade val="75000"/>
                  </a:srgbClr>
                </a:solidFill>
              </a:rPr>
              <a:t>Жукова О.Ф. 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14DA5B-8BEC-4030-8BFF-E49775208274}" type="slidenum">
              <a:rPr lang="ru-RU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5547416"/>
      </p:ext>
    </p:extLst>
  </p:cSld>
  <p:clrMapOvr>
    <a:masterClrMapping/>
  </p:clrMapOvr>
  <p:transition spd="slow" advTm="5000"/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F0A22E">
                    <a:shade val="75000"/>
                  </a:srgbClr>
                </a:solidFill>
              </a:rPr>
              <a:t>Жукова О.Ф. 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30E889-6504-4C8D-986E-09B90442499C}" type="slidenum">
              <a:rPr lang="ru-RU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8635488"/>
      </p:ext>
    </p:extLst>
  </p:cSld>
  <p:clrMapOvr>
    <a:masterClrMapping/>
  </p:clrMapOvr>
  <p:transition spd="slow" advTm="5000"/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ая соединительная линия 3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5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F0A22E">
                    <a:shade val="75000"/>
                  </a:srgbClr>
                </a:solidFill>
              </a:rPr>
              <a:t>Жукова О.Ф. </a:t>
            </a:r>
          </a:p>
        </p:txBody>
      </p:sp>
      <p:sp>
        <p:nvSpPr>
          <p:cNvPr id="7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825"/>
            <a:ext cx="758825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28968A-38DE-43E0-9477-3484797D4A0E}" type="slidenum">
              <a:rPr lang="ru-RU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820617"/>
      </p:ext>
    </p:extLst>
  </p:cSld>
  <p:clrMapOvr>
    <a:masterClrMapping/>
  </p:clrMapOvr>
  <p:transition spd="slow" advTm="5000"/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7" name="Объект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F0A22E">
                    <a:shade val="75000"/>
                  </a:srgbClr>
                </a:solidFill>
              </a:rPr>
              <a:t>Жукова О.Ф. </a:t>
            </a:r>
          </a:p>
        </p:txBody>
      </p:sp>
      <p:sp>
        <p:nvSpPr>
          <p:cNvPr id="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825"/>
            <a:ext cx="758825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1617EA-53C9-4AA8-BD36-4F429E7242A7}" type="slidenum">
              <a:rPr lang="ru-RU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9306976"/>
      </p:ext>
    </p:extLst>
  </p:cSld>
  <p:clrMapOvr>
    <a:masterClrMapping/>
  </p:clrMapOvr>
  <p:transition spd="slow" advTm="5000"/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ая соединительная линия 3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F0A22E">
                    <a:shade val="75000"/>
                  </a:srgbClr>
                </a:solidFill>
              </a:rPr>
              <a:t>Жукова О.Ф. </a:t>
            </a:r>
          </a:p>
        </p:txBody>
      </p:sp>
      <p:sp>
        <p:nvSpPr>
          <p:cNvPr id="9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10A1BD-FB33-4326-BDE3-188BE7175ED4}" type="slidenum">
              <a:rPr lang="ru-RU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405955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 advTm="5000"/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F0A22E">
                    <a:shade val="75000"/>
                  </a:srgbClr>
                </a:solidFill>
              </a:rPr>
              <a:t>Жукова О.Ф. </a:t>
            </a:r>
          </a:p>
        </p:txBody>
      </p:sp>
      <p:sp>
        <p:nvSpPr>
          <p:cNvPr id="7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81550D-F9EA-45DA-B616-67C12F7E726F}" type="slidenum">
              <a:rPr lang="ru-RU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608332"/>
      </p:ext>
    </p:extLst>
  </p:cSld>
  <p:clrMapOvr>
    <a:masterClrMapping/>
  </p:clrMapOvr>
  <p:transition spd="slow" advTm="5000"/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28" name="Объект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8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9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F0A22E">
                    <a:shade val="75000"/>
                  </a:srgbClr>
                </a:solidFill>
              </a:rPr>
              <a:t>Жукова О.Ф. </a:t>
            </a:r>
          </a:p>
        </p:txBody>
      </p:sp>
      <p:sp>
        <p:nvSpPr>
          <p:cNvPr id="10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8CF36F-3BC7-4A5C-86C0-06A2D526EDC6}" type="slidenum">
              <a:rPr lang="ru-RU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706705"/>
      </p:ext>
    </p:extLst>
  </p:cSld>
  <p:clrMapOvr>
    <a:masterClrMapping/>
  </p:clrMapOvr>
  <p:transition spd="slow" advTm="5000"/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4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F0A22E">
                    <a:shade val="75000"/>
                  </a:srgbClr>
                </a:solidFill>
              </a:rPr>
              <a:t>Жукова О.Ф. </a:t>
            </a: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D3D97E-A9A0-466C-B11F-A4EFD0700B07}" type="slidenum">
              <a:rPr lang="ru-RU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3429709"/>
      </p:ext>
    </p:extLst>
  </p:cSld>
  <p:clrMapOvr>
    <a:masterClrMapping/>
  </p:clrMapOvr>
  <p:transition spd="slow" advTm="5000"/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3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F0A22E">
                    <a:shade val="75000"/>
                  </a:srgbClr>
                </a:solidFill>
              </a:rPr>
              <a:t>Жукова О.Ф. </a:t>
            </a:r>
          </a:p>
        </p:txBody>
      </p:sp>
      <p:sp>
        <p:nvSpPr>
          <p:cNvPr id="4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601258-E731-40FD-B28B-2D75FC0D9153}" type="slidenum">
              <a:rPr lang="ru-RU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0600701"/>
      </p:ext>
    </p:extLst>
  </p:cSld>
  <p:clrMapOvr>
    <a:masterClrMapping/>
  </p:clrMapOvr>
  <p:transition spd="slow" advTm="5000"/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ая соединительная линия 4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F0A22E">
                    <a:shade val="75000"/>
                  </a:srgbClr>
                </a:solidFill>
              </a:rPr>
              <a:t>Жукова О.Ф. </a:t>
            </a:r>
          </a:p>
        </p:txBody>
      </p:sp>
      <p:sp>
        <p:nvSpPr>
          <p:cNvPr id="8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416C16-5A38-46E5-B504-8CF694EFE663}" type="slidenum">
              <a:rPr lang="ru-RU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2485324"/>
      </p:ext>
    </p:extLst>
  </p:cSld>
  <p:clrMapOvr>
    <a:masterClrMapping/>
  </p:clrMapOvr>
  <p:transition spd="slow" advTm="500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20.11.2011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F0A22E">
                    <a:shade val="75000"/>
                  </a:srgbClr>
                </a:solidFill>
              </a:rPr>
              <a:t>Жукова О.Ф. </a:t>
            </a:r>
          </a:p>
        </p:txBody>
      </p:sp>
      <p:sp>
        <p:nvSpPr>
          <p:cNvPr id="7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8C0032-DD2B-4634-8604-E5ADDD18E4B7}" type="slidenum">
              <a:rPr lang="ru-RU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497622"/>
      </p:ext>
    </p:extLst>
  </p:cSld>
  <p:clrMapOvr>
    <a:masterClrMapping/>
  </p:clrMapOvr>
  <p:transition spd="slow" advTm="5000"/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F0A22E">
                    <a:shade val="75000"/>
                  </a:srgbClr>
                </a:solidFill>
              </a:rPr>
              <a:t>Жукова О.Ф. 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14DA5B-8BEC-4030-8BFF-E49775208274}" type="slidenum">
              <a:rPr lang="ru-RU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7581091"/>
      </p:ext>
    </p:extLst>
  </p:cSld>
  <p:clrMapOvr>
    <a:masterClrMapping/>
  </p:clrMapOvr>
  <p:transition spd="slow" advTm="5000"/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F0A22E">
                    <a:shade val="75000"/>
                  </a:srgbClr>
                </a:solidFill>
              </a:rPr>
              <a:t>Жукова О.Ф. 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30E889-6504-4C8D-986E-09B90442499C}" type="slidenum">
              <a:rPr lang="ru-RU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4509326"/>
      </p:ext>
    </p:extLst>
  </p:cSld>
  <p:clrMapOvr>
    <a:masterClrMapping/>
  </p:clrMapOvr>
  <p:transition spd="slow" advTm="5000"/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CEDAD1-30BB-43C6-B7F4-95FDB75EEB5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179465"/>
      </p:ext>
    </p:extLst>
  </p:cSld>
  <p:clrMapOvr>
    <a:masterClrMapping/>
  </p:clrMapOvr>
  <p:transition spd="slow" advTm="5000"/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4F5F78-8209-4799-B0C5-4B9C0384352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5581228"/>
      </p:ext>
    </p:extLst>
  </p:cSld>
  <p:clrMapOvr>
    <a:masterClrMapping/>
  </p:clrMapOvr>
  <p:transition spd="slow" advTm="5000"/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51B1CD-6547-4586-8A84-E17BE15E437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8791777"/>
      </p:ext>
    </p:extLst>
  </p:cSld>
  <p:clrMapOvr>
    <a:masterClrMapping/>
  </p:clrMapOvr>
  <p:transition spd="slow" advTm="5000"/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93F190-FB22-4BAD-8C36-097C5EB1149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8759519"/>
      </p:ext>
    </p:extLst>
  </p:cSld>
  <p:clrMapOvr>
    <a:masterClrMapping/>
  </p:clrMapOvr>
  <p:transition spd="slow" advTm="5000"/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557730-C1AC-4567-9C2A-584A46F9B4B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6198423"/>
      </p:ext>
    </p:extLst>
  </p:cSld>
  <p:clrMapOvr>
    <a:masterClrMapping/>
  </p:clrMapOvr>
  <p:transition spd="slow" advTm="5000"/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8E6CE0-AD50-4D9C-A6F8-0476C1447E5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6759532"/>
      </p:ext>
    </p:extLst>
  </p:cSld>
  <p:clrMapOvr>
    <a:masterClrMapping/>
  </p:clrMapOvr>
  <p:transition spd="slow" advTm="5000"/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30784C-F248-436F-85FF-5A56BCCF5C4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9993711"/>
      </p:ext>
    </p:extLst>
  </p:cSld>
  <p:clrMapOvr>
    <a:masterClrMapping/>
  </p:clrMapOvr>
  <p:transition spd="slow" advTm="500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20.11.2011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7D23A7-4B0F-417D-A6F1-90D8759D3E1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491103"/>
      </p:ext>
    </p:extLst>
  </p:cSld>
  <p:clrMapOvr>
    <a:masterClrMapping/>
  </p:clrMapOvr>
  <p:transition spd="slow" advTm="5000"/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6B8C4B-FFAB-4D30-BA29-88291F65465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9636029"/>
      </p:ext>
    </p:extLst>
  </p:cSld>
  <p:clrMapOvr>
    <a:masterClrMapping/>
  </p:clrMapOvr>
  <p:transition spd="slow" advTm="5000"/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8B1A24-C822-40B6-A1A7-B9AF16649E4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995033"/>
      </p:ext>
    </p:extLst>
  </p:cSld>
  <p:clrMapOvr>
    <a:masterClrMapping/>
  </p:clrMapOvr>
  <p:transition spd="slow" advTm="5000"/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79DE6A-6047-4EA9-A7B5-0869B7D627C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3565165"/>
      </p:ext>
    </p:extLst>
  </p:cSld>
  <p:clrMapOvr>
    <a:masterClrMapping/>
  </p:clrMapOvr>
  <p:transition spd="slow" advTm="5000"/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D3D0E5-7914-406E-9DB6-364BB365DBE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0870469"/>
      </p:ext>
    </p:extLst>
  </p:cSld>
  <p:clrMapOvr>
    <a:masterClrMapping/>
  </p:clrMapOvr>
  <p:transition spd="slow" advTm="5000"/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Заголовок, картинка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Картинка 2"/>
          <p:cNvSpPr>
            <a:spLocks noGrp="1"/>
          </p:cNvSpPr>
          <p:nvPr>
            <p:ph type="clipArt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A947CC-3C8B-4499-9E9B-04DD24B3A87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7847497"/>
      </p:ext>
    </p:extLst>
  </p:cSld>
  <p:clrMapOvr>
    <a:masterClrMapping/>
  </p:clrMapOvr>
  <p:transition spd="slow" advTm="5000"/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1568450" y="4454525"/>
            <a:ext cx="7573963" cy="952500"/>
          </a:xfrm>
          <a:prstGeom prst="rect">
            <a:avLst/>
          </a:prstGeom>
          <a:solidFill>
            <a:schemeClr val="bg2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1" lang="ru-RU" sz="2400" smtClean="0">
              <a:solidFill>
                <a:srgbClr val="000000"/>
              </a:solidFill>
            </a:endParaRP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0" y="6415088"/>
            <a:ext cx="9142413" cy="441325"/>
          </a:xfrm>
          <a:prstGeom prst="rect">
            <a:avLst/>
          </a:prstGeom>
          <a:gradFill rotWithShape="0">
            <a:gsLst>
              <a:gs pos="0">
                <a:schemeClr val="folHlink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1" lang="ru-RU" sz="2400" smtClean="0">
              <a:solidFill>
                <a:srgbClr val="000000"/>
              </a:solidFill>
            </a:endParaRPr>
          </a:p>
        </p:txBody>
      </p:sp>
      <p:sp>
        <p:nvSpPr>
          <p:cNvPr id="6" name="Freeform 4"/>
          <p:cNvSpPr>
            <a:spLocks/>
          </p:cNvSpPr>
          <p:nvPr/>
        </p:nvSpPr>
        <p:spPr bwMode="auto">
          <a:xfrm>
            <a:off x="7573963" y="5902325"/>
            <a:ext cx="1570037" cy="955675"/>
          </a:xfrm>
          <a:custGeom>
            <a:avLst/>
            <a:gdLst>
              <a:gd name="T0" fmla="*/ 2147483647 w 989"/>
              <a:gd name="T1" fmla="*/ 0 h 602"/>
              <a:gd name="T2" fmla="*/ 2147483647 w 989"/>
              <a:gd name="T3" fmla="*/ 2147483647 h 602"/>
              <a:gd name="T4" fmla="*/ 2147483647 w 989"/>
              <a:gd name="T5" fmla="*/ 2147483647 h 602"/>
              <a:gd name="T6" fmla="*/ 0 w 989"/>
              <a:gd name="T7" fmla="*/ 2147483647 h 602"/>
              <a:gd name="T8" fmla="*/ 2147483647 w 989"/>
              <a:gd name="T9" fmla="*/ 0 h 60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989" h="602">
                <a:moveTo>
                  <a:pt x="243" y="0"/>
                </a:moveTo>
                <a:lnTo>
                  <a:pt x="988" y="346"/>
                </a:lnTo>
                <a:lnTo>
                  <a:pt x="953" y="600"/>
                </a:lnTo>
                <a:lnTo>
                  <a:pt x="0" y="601"/>
                </a:lnTo>
                <a:lnTo>
                  <a:pt x="243" y="0"/>
                </a:lnTo>
              </a:path>
            </a:pathLst>
          </a:custGeom>
          <a:solidFill>
            <a:schemeClr val="tx1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7" name="Freeform 5"/>
          <p:cNvSpPr>
            <a:spLocks/>
          </p:cNvSpPr>
          <p:nvPr/>
        </p:nvSpPr>
        <p:spPr bwMode="auto">
          <a:xfrm>
            <a:off x="7575550" y="6176963"/>
            <a:ext cx="1568450" cy="681037"/>
          </a:xfrm>
          <a:custGeom>
            <a:avLst/>
            <a:gdLst>
              <a:gd name="T0" fmla="*/ 0 w 988"/>
              <a:gd name="T1" fmla="*/ 2147483647 h 429"/>
              <a:gd name="T2" fmla="*/ 2147483647 w 988"/>
              <a:gd name="T3" fmla="*/ 0 h 429"/>
              <a:gd name="T4" fmla="*/ 2147483647 w 988"/>
              <a:gd name="T5" fmla="*/ 2147483647 h 429"/>
              <a:gd name="T6" fmla="*/ 2147483647 w 988"/>
              <a:gd name="T7" fmla="*/ 2147483647 h 429"/>
              <a:gd name="T8" fmla="*/ 0 w 988"/>
              <a:gd name="T9" fmla="*/ 2147483647 h 42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988" h="429">
                <a:moveTo>
                  <a:pt x="0" y="428"/>
                </a:moveTo>
                <a:lnTo>
                  <a:pt x="427" y="0"/>
                </a:lnTo>
                <a:lnTo>
                  <a:pt x="987" y="219"/>
                </a:lnTo>
                <a:lnTo>
                  <a:pt x="987" y="428"/>
                </a:lnTo>
                <a:lnTo>
                  <a:pt x="0" y="428"/>
                </a:lnTo>
              </a:path>
            </a:pathLst>
          </a:custGeom>
          <a:solidFill>
            <a:schemeClr val="fol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0" y="0"/>
            <a:ext cx="9142413" cy="1295400"/>
          </a:xfrm>
          <a:prstGeom prst="rect">
            <a:avLst/>
          </a:prstGeom>
          <a:gradFill rotWithShape="0">
            <a:gsLst>
              <a:gs pos="0">
                <a:schemeClr val="folHlink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1" lang="ru-RU" sz="2400" smtClean="0">
              <a:solidFill>
                <a:srgbClr val="000000"/>
              </a:solidFill>
            </a:endParaRPr>
          </a:p>
        </p:txBody>
      </p:sp>
      <p:sp>
        <p:nvSpPr>
          <p:cNvPr id="9" name="Freeform 7"/>
          <p:cNvSpPr>
            <a:spLocks/>
          </p:cNvSpPr>
          <p:nvPr/>
        </p:nvSpPr>
        <p:spPr bwMode="auto">
          <a:xfrm>
            <a:off x="0" y="0"/>
            <a:ext cx="2211388" cy="6858000"/>
          </a:xfrm>
          <a:custGeom>
            <a:avLst/>
            <a:gdLst>
              <a:gd name="T0" fmla="*/ 0 w 1393"/>
              <a:gd name="T1" fmla="*/ 0 h 4320"/>
              <a:gd name="T2" fmla="*/ 2147483647 w 1393"/>
              <a:gd name="T3" fmla="*/ 2147483647 h 4320"/>
              <a:gd name="T4" fmla="*/ 2147483647 w 1393"/>
              <a:gd name="T5" fmla="*/ 2147483647 h 4320"/>
              <a:gd name="T6" fmla="*/ 0 w 1393"/>
              <a:gd name="T7" fmla="*/ 2147483647 h 4320"/>
              <a:gd name="T8" fmla="*/ 0 w 1393"/>
              <a:gd name="T9" fmla="*/ 0 h 432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393" h="4320">
                <a:moveTo>
                  <a:pt x="0" y="0"/>
                </a:moveTo>
                <a:lnTo>
                  <a:pt x="1392" y="240"/>
                </a:lnTo>
                <a:lnTo>
                  <a:pt x="288" y="4319"/>
                </a:lnTo>
                <a:lnTo>
                  <a:pt x="0" y="4319"/>
                </a:lnTo>
                <a:lnTo>
                  <a:pt x="0" y="0"/>
                </a:lnTo>
              </a:path>
            </a:pathLst>
          </a:custGeom>
          <a:solidFill>
            <a:schemeClr val="tx1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>
            <a:off x="3175" y="-15875"/>
            <a:ext cx="1522413" cy="6873875"/>
          </a:xfrm>
          <a:custGeom>
            <a:avLst/>
            <a:gdLst>
              <a:gd name="T0" fmla="*/ 0 w 959"/>
              <a:gd name="T1" fmla="*/ 0 h 4330"/>
              <a:gd name="T2" fmla="*/ 2147483647 w 959"/>
              <a:gd name="T3" fmla="*/ 2147483647 h 4330"/>
              <a:gd name="T4" fmla="*/ 2147483647 w 959"/>
              <a:gd name="T5" fmla="*/ 2147483647 h 4330"/>
              <a:gd name="T6" fmla="*/ 0 w 959"/>
              <a:gd name="T7" fmla="*/ 2147483647 h 4330"/>
              <a:gd name="T8" fmla="*/ 0 w 959"/>
              <a:gd name="T9" fmla="*/ 0 h 433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959" h="4330">
                <a:moveTo>
                  <a:pt x="0" y="0"/>
                </a:moveTo>
                <a:lnTo>
                  <a:pt x="958" y="346"/>
                </a:lnTo>
                <a:lnTo>
                  <a:pt x="286" y="4329"/>
                </a:lnTo>
                <a:lnTo>
                  <a:pt x="0" y="4329"/>
                </a:lnTo>
                <a:lnTo>
                  <a:pt x="0" y="0"/>
                </a:lnTo>
              </a:path>
            </a:pathLst>
          </a:custGeom>
          <a:solidFill>
            <a:schemeClr val="fol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277512" name="Rectangle 8"/>
          <p:cNvSpPr>
            <a:spLocks noGrp="1" noChangeArrowheads="1"/>
          </p:cNvSpPr>
          <p:nvPr>
            <p:ph type="ctrTitle" sz="quarter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277517" name="Rectangle 1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600200" y="4495800"/>
            <a:ext cx="6781800" cy="914400"/>
          </a:xfrm>
          <a:ln w="12700" cap="sq">
            <a:headEnd type="none" w="sm" len="sm"/>
            <a:tailEnd type="none" w="sm" len="sm"/>
          </a:ln>
        </p:spPr>
        <p:txBody>
          <a:bodyPr lIns="91440" tIns="45720" rIns="91440" bIns="45720" anchor="ctr"/>
          <a:lstStyle>
            <a:lvl1pPr marL="0" indent="0">
              <a:buFont typeface="Wingdings" pitchFamily="2" charset="2"/>
              <a:buNone/>
              <a:defRPr sz="2800"/>
            </a:lvl1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11" name="Rectangle 10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7772400" y="6415088"/>
            <a:ext cx="1371600" cy="42386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B2253F-DAF7-442C-9D05-C1B2C6BFF15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12" name="Rectangle 11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Жукова О.Ф. </a:t>
            </a:r>
          </a:p>
        </p:txBody>
      </p:sp>
      <p:sp>
        <p:nvSpPr>
          <p:cNvPr id="13" name="Rectangle 12"/>
          <p:cNvSpPr>
            <a:spLocks noGrp="1" noChangeArrowheads="1"/>
          </p:cNvSpPr>
          <p:nvPr>
            <p:ph type="dt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9955206"/>
      </p:ext>
    </p:extLst>
  </p:cSld>
  <p:clrMapOvr>
    <a:masterClrMapping/>
  </p:clrMapOvr>
  <p:transition spd="slow" advTm="5000"/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Жукова О.Ф. </a:t>
            </a: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1DDAF6-9DDB-4839-8B84-7ECEC2223B0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4133312"/>
      </p:ext>
    </p:extLst>
  </p:cSld>
  <p:clrMapOvr>
    <a:masterClrMapping/>
  </p:clrMapOvr>
  <p:transition spd="slow" advTm="5000"/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Жукова О.Ф. </a:t>
            </a: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2E884A-2A65-42C3-87CE-FE7D7650B4E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1190804"/>
      </p:ext>
    </p:extLst>
  </p:cSld>
  <p:clrMapOvr>
    <a:masterClrMapping/>
  </p:clrMapOvr>
  <p:transition spd="slow" advTm="5000"/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2209800" y="1927225"/>
            <a:ext cx="3311525" cy="41513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673725" y="1927225"/>
            <a:ext cx="3311525" cy="41513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Жукова О.Ф. </a:t>
            </a: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DFBC80-929C-4316-B09E-7EB862B6E44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6043970"/>
      </p:ext>
    </p:extLst>
  </p:cSld>
  <p:clrMapOvr>
    <a:masterClrMapping/>
  </p:clrMapOvr>
  <p:transition spd="slow" advTm="500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20.11.2011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Жукова О.Ф. </a:t>
            </a:r>
          </a:p>
        </p:txBody>
      </p:sp>
      <p:sp>
        <p:nvSpPr>
          <p:cNvPr id="9" name="Rectangle 12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DDC130-1117-4E45-A242-E0CECC6C40B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929536"/>
      </p:ext>
    </p:extLst>
  </p:cSld>
  <p:clrMapOvr>
    <a:masterClrMapping/>
  </p:clrMapOvr>
  <p:transition spd="slow" advTm="5000"/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Жукова О.Ф. 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EC119C-0325-41FA-8587-89E36C58E13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4425374"/>
      </p:ext>
    </p:extLst>
  </p:cSld>
  <p:clrMapOvr>
    <a:masterClrMapping/>
  </p:clrMapOvr>
  <p:transition spd="slow" advTm="5000"/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Жукова О.Ф. 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2B15B7-88B8-4D33-8659-44D66A16D2D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6832831"/>
      </p:ext>
    </p:extLst>
  </p:cSld>
  <p:clrMapOvr>
    <a:masterClrMapping/>
  </p:clrMapOvr>
  <p:transition spd="slow" advTm="5000"/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Жукова О.Ф. </a:t>
            </a: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CB5670-A406-4E1F-9BF9-86B3017912E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9073328"/>
      </p:ext>
    </p:extLst>
  </p:cSld>
  <p:clrMapOvr>
    <a:masterClrMapping/>
  </p:clrMapOvr>
  <p:transition spd="slow" advTm="5000"/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Жукова О.Ф. </a:t>
            </a: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3226A4-B0E0-4B06-817A-9EC6D9ED8AB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4486625"/>
      </p:ext>
    </p:extLst>
  </p:cSld>
  <p:clrMapOvr>
    <a:masterClrMapping/>
  </p:clrMapOvr>
  <p:transition spd="slow" advTm="5000"/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Жукова О.Ф. </a:t>
            </a: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8B3355-C37F-4C99-820F-11547BF3AE0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5853425"/>
      </p:ext>
    </p:extLst>
  </p:cSld>
  <p:clrMapOvr>
    <a:masterClrMapping/>
  </p:clrMapOvr>
  <p:transition spd="slow" advTm="5000"/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269163" y="0"/>
            <a:ext cx="1716087" cy="60785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2117725" y="0"/>
            <a:ext cx="4999038" cy="60785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Жукова О.Ф. </a:t>
            </a: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B48FCF-3D96-44A8-9B31-63F18163AD4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3728636"/>
      </p:ext>
    </p:extLst>
  </p:cSld>
  <p:clrMapOvr>
    <a:masterClrMapping/>
  </p:clrMapOvr>
  <p:transition spd="slow" advTm="5000"/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304800" y="328613"/>
            <a:ext cx="8532813" cy="6197600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418596" y="434162"/>
            <a:ext cx="8306809" cy="3108960"/>
          </a:xfrm>
          <a:prstGeom prst="roundRect">
            <a:avLst>
              <a:gd name="adj" fmla="val 4578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722376" y="1820206"/>
            <a:ext cx="7772400" cy="1828800"/>
          </a:xfrm>
        </p:spPr>
        <p:txBody>
          <a:bodyPr lIns="45720" rIns="45720" bIns="45720"/>
          <a:lstStyle>
            <a:lvl1pPr algn="r">
              <a:defRPr sz="4500" b="1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0" name="Подзаголовок 19"/>
          <p:cNvSpPr>
            <a:spLocks noGrp="1"/>
          </p:cNvSpPr>
          <p:nvPr>
            <p:ph type="subTitle" idx="1"/>
          </p:nvPr>
        </p:nvSpPr>
        <p:spPr>
          <a:xfrm>
            <a:off x="722376" y="3685032"/>
            <a:ext cx="7772400" cy="914400"/>
          </a:xfrm>
        </p:spPr>
        <p:txBody>
          <a:bodyPr tIns="0"/>
          <a:lstStyle>
            <a:lvl1pPr marL="36576" indent="0" algn="r">
              <a:spcBef>
                <a:spcPts val="0"/>
              </a:spcBef>
              <a:buNone/>
              <a:defRPr sz="2000">
                <a:solidFill>
                  <a:schemeClr val="bg2">
                    <a:shade val="2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7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5A74EFB5-AB49-4032-8901-CE4674F8C43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3319010"/>
      </p:ext>
    </p:extLst>
  </p:cSld>
  <p:clrMapOvr>
    <a:masterClrMapping/>
  </p:clrMapOvr>
  <p:transition spd="slow" advTm="5000"/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4187952"/>
          </a:xfrm>
        </p:spPr>
        <p:txBody>
          <a:bodyPr/>
          <a:lstStyle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C6FFC4-489E-4165-B6B0-CFACD759837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9639003"/>
      </p:ext>
    </p:extLst>
  </p:cSld>
  <p:clrMapOvr>
    <a:masterClrMapping/>
  </p:clrMapOvr>
  <p:transition spd="slow" advTm="5000"/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304800" y="328613"/>
            <a:ext cx="8532813" cy="6197600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418596" y="434162"/>
            <a:ext cx="8306809" cy="4341329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8344" y="4928616"/>
            <a:ext cx="8183880" cy="676656"/>
          </a:xfrm>
        </p:spPr>
        <p:txBody>
          <a:bodyPr lIns="91440" bIns="0"/>
          <a:lstStyle>
            <a:lvl1pPr algn="l">
              <a:buNone/>
              <a:defRPr sz="3600" b="0" cap="none" baseline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68344" y="5624484"/>
            <a:ext cx="8183880" cy="420624"/>
          </a:xfrm>
        </p:spPr>
        <p:txBody>
          <a:bodyPr lIns="118872" tIns="0"/>
          <a:lstStyle>
            <a:lvl1pPr marL="0" marR="36576" indent="0" algn="l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1">
                    <a:shade val="50000"/>
                    <a:satMod val="110000"/>
                  </a:schemeClr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7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70A75AF9-D660-46E9-97E3-45ABE593DB0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4198186"/>
      </p:ext>
    </p:extLst>
  </p:cSld>
  <p:clrMapOvr>
    <a:masterClrMapping/>
  </p:clrMapOvr>
  <p:transition spd="slow" advTm="500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20.11.2011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514352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755360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9D27D8-6C4F-4A22-A938-815525D563F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4789812"/>
      </p:ext>
    </p:extLst>
  </p:cSld>
  <p:clrMapOvr>
    <a:masterClrMapping/>
  </p:clrMapOvr>
  <p:transition spd="slow" advTm="5000"/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lvl1pPr>
              <a:defRPr b="1"/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7224" y="579438"/>
            <a:ext cx="3931920" cy="792162"/>
          </a:xfrm>
        </p:spPr>
        <p:txBody>
          <a:bodyPr lIns="146304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52169" y="579438"/>
            <a:ext cx="3931920" cy="792162"/>
          </a:xfrm>
        </p:spPr>
        <p:txBody>
          <a:bodyPr lIns="137160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607224" y="1447800"/>
            <a:ext cx="3931920" cy="3489960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52169" y="1447800"/>
            <a:ext cx="3931920" cy="3489960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ижний колонтитул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9C9DC1-256B-4E16-A220-E93E07DE9AD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9321832"/>
      </p:ext>
    </p:extLst>
  </p:cSld>
  <p:clrMapOvr>
    <a:masterClrMapping/>
  </p:clrMapOvr>
  <p:transition spd="slow" advTm="5000"/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ижний колонтитул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31A4DE-3DE4-4B7F-9906-A7C3634899F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7555577"/>
      </p:ext>
    </p:extLst>
  </p:cSld>
  <p:clrMapOvr>
    <a:masterClrMapping/>
  </p:clrMapOvr>
  <p:transition spd="slow" advTm="5000"/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304800" y="328613"/>
            <a:ext cx="8532813" cy="6197600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4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F235761F-7774-4F8C-94CF-285B9B953C1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6690251"/>
      </p:ext>
    </p:extLst>
  </p:cSld>
  <p:clrMapOvr>
    <a:masterClrMapping/>
  </p:clrMapOvr>
  <p:transition spd="slow" advTm="5000"/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38784" y="533400"/>
            <a:ext cx="2971800" cy="914400"/>
          </a:xfrm>
        </p:spPr>
        <p:txBody>
          <a:bodyPr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538847" y="1447802"/>
            <a:ext cx="2971800" cy="4206112"/>
          </a:xfrm>
        </p:spPr>
        <p:txBody>
          <a:bodyPr lIns="91440"/>
          <a:lstStyle>
            <a:lvl1pPr marL="18288" marR="18288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tx1"/>
                </a:solidFill>
              </a:defRPr>
            </a:lvl2pPr>
            <a:lvl3pPr>
              <a:buNone/>
              <a:defRPr sz="1000">
                <a:solidFill>
                  <a:schemeClr val="tx1"/>
                </a:solidFill>
              </a:defRPr>
            </a:lvl3pPr>
            <a:lvl4pPr>
              <a:buNone/>
              <a:defRPr sz="900">
                <a:solidFill>
                  <a:schemeClr val="tx1"/>
                </a:solidFill>
              </a:defRPr>
            </a:lvl4pPr>
            <a:lvl5pPr>
              <a:buNone/>
              <a:defRPr sz="900">
                <a:solidFill>
                  <a:schemeClr val="tx1"/>
                </a:solidFill>
              </a:defRPr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761372" y="930144"/>
            <a:ext cx="4626159" cy="4724402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6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buNone/>
              <a:defRPr/>
            </a:lvl6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B7A1FE-3C26-43ED-829F-728D2EA067A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0129154"/>
      </p:ext>
    </p:extLst>
  </p:cSld>
  <p:clrMapOvr>
    <a:masterClrMapping/>
  </p:clrMapOvr>
  <p:transition spd="slow" advTm="5000"/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304800" y="328613"/>
            <a:ext cx="8532813" cy="6197600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Прямоугольник с одним скругленным углом 5"/>
          <p:cNvSpPr/>
          <p:nvPr/>
        </p:nvSpPr>
        <p:spPr>
          <a:xfrm>
            <a:off x="6400800" y="433388"/>
            <a:ext cx="2324100" cy="4343400"/>
          </a:xfrm>
          <a:prstGeom prst="round1Rect">
            <a:avLst>
              <a:gd name="adj" fmla="val 2748"/>
            </a:avLst>
          </a:prstGeom>
          <a:solidFill>
            <a:srgbClr val="1C1C1C"/>
          </a:soli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012056"/>
            <a:ext cx="8229600" cy="1051560"/>
          </a:xfrm>
        </p:spPr>
        <p:txBody>
          <a:bodyPr anchor="t"/>
          <a:lstStyle>
            <a:lvl1pPr algn="l">
              <a:buNone/>
              <a:defRPr sz="3600" b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grayWhite">
          <a:xfrm>
            <a:off x="6462712" y="533400"/>
            <a:ext cx="2240280" cy="4211480"/>
          </a:xfrm>
        </p:spPr>
        <p:txBody>
          <a:bodyPr lIns="91440"/>
          <a:lstStyle>
            <a:lvl1pPr marL="45720" indent="0" algn="l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>
                <a:solidFill>
                  <a:srgbClr val="FFFFFF"/>
                </a:solidFill>
              </a:defRPr>
            </a:lvl2pPr>
            <a:lvl3pPr>
              <a:defRPr sz="1000">
                <a:solidFill>
                  <a:srgbClr val="FFFFFF"/>
                </a:solidFill>
              </a:defRPr>
            </a:lvl3pPr>
            <a:lvl4pPr>
              <a:defRPr sz="900">
                <a:solidFill>
                  <a:srgbClr val="FFFFFF"/>
                </a:solidFill>
              </a:defRPr>
            </a:lvl4pPr>
            <a:lvl5pPr>
              <a:defRPr sz="900">
                <a:solidFill>
                  <a:srgbClr val="FFFFFF"/>
                </a:solidFill>
              </a:defRPr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21480" y="435768"/>
            <a:ext cx="5925312" cy="4343400"/>
          </a:xfrm>
          <a:prstGeom prst="snipRoundRect">
            <a:avLst>
              <a:gd name="adj1" fmla="val 1040"/>
              <a:gd name="adj2" fmla="val 0"/>
            </a:avLst>
          </a:prstGeom>
          <a:solidFill>
            <a:schemeClr val="bg2">
              <a:shade val="10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extLst/>
          </a:lstStyle>
          <a:p>
            <a:pPr lvl="0"/>
            <a:r>
              <a:rPr lang="ru-RU" noProof="0" smtClean="0"/>
              <a:t>Вставка рисунка</a:t>
            </a:r>
            <a:endParaRPr lang="en-US" noProof="0"/>
          </a:p>
        </p:txBody>
      </p:sp>
      <p:sp>
        <p:nvSpPr>
          <p:cNvPr id="7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8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49167302-7D29-49E4-8FCE-DF1FD3F3AB4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150637"/>
      </p:ext>
    </p:extLst>
  </p:cSld>
  <p:clrMapOvr>
    <a:masterClrMapping/>
  </p:clrMapOvr>
  <p:transition spd="slow" advTm="5000"/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02920" y="530352"/>
            <a:ext cx="8183880" cy="4187952"/>
          </a:xfrm>
        </p:spPr>
        <p:txBody>
          <a:bodyPr vert="eaVert"/>
          <a:lstStyle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68412E-74A5-4457-9CA7-2B1EB492432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4436056"/>
      </p:ext>
    </p:extLst>
  </p:cSld>
  <p:clrMapOvr>
    <a:masterClrMapping/>
  </p:clrMapOvr>
  <p:transition spd="slow" advTm="5000"/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533404"/>
            <a:ext cx="1981200" cy="5257799"/>
          </a:xfrm>
        </p:spPr>
        <p:txBody>
          <a:bodyPr vert="eaVert"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33400" y="533402"/>
            <a:ext cx="5943600" cy="5257801"/>
          </a:xfrm>
        </p:spPr>
        <p:txBody>
          <a:bodyPr vert="eaVert"/>
          <a:lstStyle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BD5D56-5AE3-4EF7-B45A-5135465A22F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3935975"/>
      </p:ext>
    </p:extLst>
  </p:cSld>
  <p:clrMapOvr>
    <a:masterClrMapping/>
  </p:clrMapOvr>
  <p:transition spd="slow" advTm="5000"/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7764FC-8E82-4DE9-86DE-CF4D8D549E0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2405108"/>
      </p:ext>
    </p:extLst>
  </p:cSld>
  <p:clrMapOvr>
    <a:masterClrMapping/>
  </p:clrMapOvr>
  <p:transition spd="slow" advTm="5000"/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8B3380-2C27-4C14-B9D4-F70174FE990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6117972"/>
      </p:ext>
    </p:extLst>
  </p:cSld>
  <p:clrMapOvr>
    <a:masterClrMapping/>
  </p:clrMapOvr>
  <p:transition spd="slow" advTm="500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20.11.2011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31058A-E5FB-4E64-AB99-D75F6473C81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9878417"/>
      </p:ext>
    </p:extLst>
  </p:cSld>
  <p:clrMapOvr>
    <a:masterClrMapping/>
  </p:clrMapOvr>
  <p:transition spd="slow" advTm="5000"/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406924-DED1-4617-93D2-C10F5D81A52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84609"/>
      </p:ext>
    </p:extLst>
  </p:cSld>
  <p:clrMapOvr>
    <a:masterClrMapping/>
  </p:clrMapOvr>
  <p:transition spd="slow" advTm="5000"/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F6BB76-D884-47DE-9345-E8E5EFCFCB4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7857926"/>
      </p:ext>
    </p:extLst>
  </p:cSld>
  <p:clrMapOvr>
    <a:masterClrMapping/>
  </p:clrMapOvr>
  <p:transition spd="slow" advTm="5000"/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905E53-DD6B-4B4A-ACCA-F5C6D061837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4049160"/>
      </p:ext>
    </p:extLst>
  </p:cSld>
  <p:clrMapOvr>
    <a:masterClrMapping/>
  </p:clrMapOvr>
  <p:transition spd="slow" advTm="5000"/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E04C63-858A-49D1-BFB4-C816B1DDFD1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6710042"/>
      </p:ext>
    </p:extLst>
  </p:cSld>
  <p:clrMapOvr>
    <a:masterClrMapping/>
  </p:clrMapOvr>
  <p:transition spd="slow" advTm="5000"/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4CCFA6-C440-42B3-B0E6-C9DABF9DA48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6955192"/>
      </p:ext>
    </p:extLst>
  </p:cSld>
  <p:clrMapOvr>
    <a:masterClrMapping/>
  </p:clrMapOvr>
  <p:transition spd="slow" advTm="5000"/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ABAA26-0DF3-426F-BBFC-C55A76B982A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5517861"/>
      </p:ext>
    </p:extLst>
  </p:cSld>
  <p:clrMapOvr>
    <a:masterClrMapping/>
  </p:clrMapOvr>
  <p:transition spd="slow" advTm="5000"/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7F6F68-4C0E-4064-A63F-583E622628D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9585730"/>
      </p:ext>
    </p:extLst>
  </p:cSld>
  <p:clrMapOvr>
    <a:masterClrMapping/>
  </p:clrMapOvr>
  <p:transition spd="slow" advTm="5000"/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1C2DD3-E98F-4751-B204-E36C9C07E83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194603"/>
      </p:ext>
    </p:extLst>
  </p:cSld>
  <p:clrMapOvr>
    <a:masterClrMapping/>
  </p:clrMapOvr>
  <p:transition spd="slow" advTm="5000"/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9139D9-3A42-4492-BE9A-B83768422DA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7594222"/>
      </p:ext>
    </p:extLst>
  </p:cSld>
  <p:clrMapOvr>
    <a:masterClrMapping/>
  </p:clrMapOvr>
  <p:transition spd="slow" advTm="500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20.11.2011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3F816E-2142-4ED6-A17D-FA2DA05212B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5266743"/>
      </p:ext>
    </p:extLst>
  </p:cSld>
  <p:clrMapOvr>
    <a:masterClrMapping/>
  </p:clrMapOvr>
  <p:transition spd="slow" advTm="5000"/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BCC51F-0317-43FB-867C-B2671E201D0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0206556"/>
      </p:ext>
    </p:extLst>
  </p:cSld>
  <p:clrMapOvr>
    <a:masterClrMapping/>
  </p:clrMapOvr>
  <p:transition spd="slow" advTm="5000"/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Rectangle 12"/>
          <p:cNvSpPr/>
          <p:nvPr/>
        </p:nvSpPr>
        <p:spPr>
          <a:xfrm>
            <a:off x="0" y="2652713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/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39DDF1-481C-4C97-9A6A-0CF82BAEE18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2902479"/>
      </p:ext>
    </p:extLst>
  </p:cSld>
  <p:clrMapOvr>
    <a:masterClrMapping/>
  </p:clrMapOvr>
  <p:transition spd="slow" advTm="5000"/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313958-3437-49EB-91A4-645928539FA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2932974"/>
      </p:ext>
    </p:extLst>
  </p:cSld>
  <p:clrMapOvr>
    <a:masterClrMapping/>
  </p:clrMapOvr>
  <p:transition spd="slow" advTm="5000"/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Rectangle 8"/>
          <p:cNvSpPr/>
          <p:nvPr/>
        </p:nvSpPr>
        <p:spPr>
          <a:xfrm>
            <a:off x="0" y="2652713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BF9068-B66E-460D-8D89-22460AA7DC2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7549019"/>
      </p:ext>
    </p:extLst>
  </p:cSld>
  <p:clrMapOvr>
    <a:masterClrMapping/>
  </p:clrMapOvr>
  <p:transition spd="slow" advTm="5000"/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5BA043-1018-4C57-BCBB-C4FACB1A5E9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7314050"/>
      </p:ext>
    </p:extLst>
  </p:cSld>
  <p:clrMapOvr>
    <a:masterClrMapping/>
  </p:clrMapOvr>
  <p:transition spd="slow" advTm="5000"/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7CBBE4-D7DE-452A-92D0-8D34B0854F2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8302879"/>
      </p:ext>
    </p:extLst>
  </p:cSld>
  <p:clrMapOvr>
    <a:masterClrMapping/>
  </p:clrMapOvr>
  <p:transition spd="slow" advTm="5000"/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58E8D9-D48B-4B8F-8291-AF20E673393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0578071"/>
      </p:ext>
    </p:extLst>
  </p:cSld>
  <p:clrMapOvr>
    <a:masterClrMapping/>
  </p:clrMapOvr>
  <p:transition spd="slow" advTm="5000"/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43A7CE-B0AF-4B83-9C26-E80080319C1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5800002"/>
      </p:ext>
    </p:extLst>
  </p:cSld>
  <p:clrMapOvr>
    <a:masterClrMapping/>
  </p:clrMapOvr>
  <p:transition spd="slow" advTm="5000"/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/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ECED0D-170D-4CAD-A11F-9FB1613BA23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9448843"/>
      </p:ext>
    </p:extLst>
  </p:cSld>
  <p:clrMapOvr>
    <a:masterClrMapping/>
  </p:clrMapOvr>
  <p:transition spd="slow" advTm="500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20.11.2011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Rectangle 9"/>
          <p:cNvSpPr/>
          <p:nvPr/>
        </p:nvSpPr>
        <p:spPr>
          <a:xfrm>
            <a:off x="0" y="2652713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 rtlCol="0"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/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9B7C81-2442-4D13-A0A4-C4A215CFD8D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3810243"/>
      </p:ext>
    </p:extLst>
  </p:cSld>
  <p:clrMapOvr>
    <a:masterClrMapping/>
  </p:clrMapOvr>
  <p:transition spd="slow" advTm="5000"/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40E1B8-800A-4EA6-9EDE-AD6798868A6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0262513"/>
      </p:ext>
    </p:extLst>
  </p:cSld>
  <p:clrMapOvr>
    <a:masterClrMapping/>
  </p:clrMapOvr>
  <p:transition spd="slow" advTm="5000"/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9452F6-8F2C-4878-B7A4-2485CFE7F6C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0446724"/>
      </p:ext>
    </p:extLst>
  </p:cSld>
  <p:clrMapOvr>
    <a:masterClrMapping/>
  </p:clrMapOvr>
  <p:transition spd="slow" advTm="5000"/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Заголовок, картинка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Картинка 2"/>
          <p:cNvSpPr>
            <a:spLocks noGrp="1"/>
          </p:cNvSpPr>
          <p:nvPr>
            <p:ph type="clipArt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172D0F-23BE-4ED3-AFA0-827D3BA26EF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1127186"/>
      </p:ext>
    </p:extLst>
  </p:cSld>
  <p:clrMapOvr>
    <a:masterClrMapping/>
  </p:clrMapOvr>
  <p:transition spd="slow" advTm="5000"/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6350"/>
            <a:ext cx="9140825" cy="6851650"/>
            <a:chOff x="0" y="4"/>
            <a:chExt cx="5758" cy="4316"/>
          </a:xfrm>
        </p:grpSpPr>
        <p:grpSp>
          <p:nvGrpSpPr>
            <p:cNvPr id="5" name="Group 3"/>
            <p:cNvGrpSpPr>
              <a:grpSpLocks/>
            </p:cNvGrpSpPr>
            <p:nvPr/>
          </p:nvGrpSpPr>
          <p:grpSpPr bwMode="auto">
            <a:xfrm>
              <a:off x="0" y="1161"/>
              <a:ext cx="5758" cy="3159"/>
              <a:chOff x="0" y="1161"/>
              <a:chExt cx="5758" cy="3159"/>
            </a:xfrm>
          </p:grpSpPr>
          <p:sp>
            <p:nvSpPr>
              <p:cNvPr id="16" name="Freeform 4"/>
              <p:cNvSpPr>
                <a:spLocks/>
              </p:cNvSpPr>
              <p:nvPr/>
            </p:nvSpPr>
            <p:spPr bwMode="hidden">
              <a:xfrm>
                <a:off x="558" y="1161"/>
                <a:ext cx="5200" cy="3159"/>
              </a:xfrm>
              <a:custGeom>
                <a:avLst/>
                <a:gdLst>
                  <a:gd name="T0" fmla="*/ 0 w 5184"/>
                  <a:gd name="T1" fmla="*/ 3159 h 3159"/>
                  <a:gd name="T2" fmla="*/ 5184 w 5184"/>
                  <a:gd name="T3" fmla="*/ 3159 h 3159"/>
                  <a:gd name="T4" fmla="*/ 5184 w 5184"/>
                  <a:gd name="T5" fmla="*/ 0 h 3159"/>
                  <a:gd name="T6" fmla="*/ 0 w 5184"/>
                  <a:gd name="T7" fmla="*/ 0 h 3159"/>
                  <a:gd name="T8" fmla="*/ 0 w 5184"/>
                  <a:gd name="T9" fmla="*/ 3159 h 3159"/>
                  <a:gd name="T10" fmla="*/ 0 w 5184"/>
                  <a:gd name="T11" fmla="*/ 3159 h 31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184" h="3159">
                    <a:moveTo>
                      <a:pt x="0" y="3159"/>
                    </a:moveTo>
                    <a:lnTo>
                      <a:pt x="5184" y="3159"/>
                    </a:lnTo>
                    <a:lnTo>
                      <a:pt x="5184" y="0"/>
                    </a:lnTo>
                    <a:lnTo>
                      <a:pt x="0" y="0"/>
                    </a:lnTo>
                    <a:lnTo>
                      <a:pt x="0" y="3159"/>
                    </a:lnTo>
                    <a:lnTo>
                      <a:pt x="0" y="3159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3200" i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7" name="Freeform 5"/>
              <p:cNvSpPr>
                <a:spLocks/>
              </p:cNvSpPr>
              <p:nvPr/>
            </p:nvSpPr>
            <p:spPr bwMode="hidden">
              <a:xfrm>
                <a:off x="0" y="1161"/>
                <a:ext cx="558" cy="3159"/>
              </a:xfrm>
              <a:custGeom>
                <a:avLst/>
                <a:gdLst>
                  <a:gd name="T0" fmla="*/ 0 w 556"/>
                  <a:gd name="T1" fmla="*/ 0 h 3159"/>
                  <a:gd name="T2" fmla="*/ 0 w 556"/>
                  <a:gd name="T3" fmla="*/ 3159 h 3159"/>
                  <a:gd name="T4" fmla="*/ 556 w 556"/>
                  <a:gd name="T5" fmla="*/ 3159 h 3159"/>
                  <a:gd name="T6" fmla="*/ 556 w 556"/>
                  <a:gd name="T7" fmla="*/ 0 h 3159"/>
                  <a:gd name="T8" fmla="*/ 0 w 556"/>
                  <a:gd name="T9" fmla="*/ 0 h 3159"/>
                  <a:gd name="T10" fmla="*/ 0 w 556"/>
                  <a:gd name="T11" fmla="*/ 0 h 31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56" h="3159">
                    <a:moveTo>
                      <a:pt x="0" y="0"/>
                    </a:moveTo>
                    <a:lnTo>
                      <a:pt x="0" y="3159"/>
                    </a:lnTo>
                    <a:lnTo>
                      <a:pt x="556" y="3159"/>
                    </a:lnTo>
                    <a:lnTo>
                      <a:pt x="556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3200" i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sp>
          <p:nvSpPr>
            <p:cNvPr id="6" name="Freeform 6"/>
            <p:cNvSpPr>
              <a:spLocks/>
            </p:cNvSpPr>
            <p:nvPr/>
          </p:nvSpPr>
          <p:spPr bwMode="ltGray">
            <a:xfrm>
              <a:off x="552" y="951"/>
              <a:ext cx="12" cy="420"/>
            </a:xfrm>
            <a:custGeom>
              <a:avLst/>
              <a:gdLst>
                <a:gd name="T0" fmla="*/ 0 w 12"/>
                <a:gd name="T1" fmla="*/ 0 h 420"/>
                <a:gd name="T2" fmla="*/ 0 w 12"/>
                <a:gd name="T3" fmla="*/ 420 h 420"/>
                <a:gd name="T4" fmla="*/ 12 w 12"/>
                <a:gd name="T5" fmla="*/ 420 h 420"/>
                <a:gd name="T6" fmla="*/ 12 w 12"/>
                <a:gd name="T7" fmla="*/ 0 h 420"/>
                <a:gd name="T8" fmla="*/ 0 w 12"/>
                <a:gd name="T9" fmla="*/ 0 h 420"/>
                <a:gd name="T10" fmla="*/ 0 w 12"/>
                <a:gd name="T11" fmla="*/ 0 h 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" h="420">
                  <a:moveTo>
                    <a:pt x="0" y="0"/>
                  </a:moveTo>
                  <a:lnTo>
                    <a:pt x="0" y="420"/>
                  </a:lnTo>
                  <a:lnTo>
                    <a:pt x="12" y="42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50000">
                  <a:schemeClr val="hlink"/>
                </a:gs>
                <a:gs pos="100000">
                  <a:schemeClr val="accent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3200" i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7" name="Freeform 7"/>
            <p:cNvSpPr>
              <a:spLocks/>
            </p:cNvSpPr>
            <p:nvPr/>
          </p:nvSpPr>
          <p:spPr bwMode="ltGray">
            <a:xfrm>
              <a:off x="767" y="1155"/>
              <a:ext cx="252" cy="12"/>
            </a:xfrm>
            <a:custGeom>
              <a:avLst/>
              <a:gdLst>
                <a:gd name="T0" fmla="*/ 251 w 251"/>
                <a:gd name="T1" fmla="*/ 0 h 12"/>
                <a:gd name="T2" fmla="*/ 0 w 251"/>
                <a:gd name="T3" fmla="*/ 0 h 12"/>
                <a:gd name="T4" fmla="*/ 0 w 251"/>
                <a:gd name="T5" fmla="*/ 12 h 12"/>
                <a:gd name="T6" fmla="*/ 251 w 251"/>
                <a:gd name="T7" fmla="*/ 12 h 12"/>
                <a:gd name="T8" fmla="*/ 251 w 251"/>
                <a:gd name="T9" fmla="*/ 0 h 12"/>
                <a:gd name="T10" fmla="*/ 251 w 251"/>
                <a:gd name="T11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1" h="12">
                  <a:moveTo>
                    <a:pt x="251" y="0"/>
                  </a:moveTo>
                  <a:lnTo>
                    <a:pt x="0" y="0"/>
                  </a:lnTo>
                  <a:lnTo>
                    <a:pt x="0" y="12"/>
                  </a:lnTo>
                  <a:lnTo>
                    <a:pt x="251" y="12"/>
                  </a:lnTo>
                  <a:lnTo>
                    <a:pt x="251" y="0"/>
                  </a:lnTo>
                  <a:lnTo>
                    <a:pt x="251" y="0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3200" i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8" name="Freeform 8"/>
            <p:cNvSpPr>
              <a:spLocks/>
            </p:cNvSpPr>
            <p:nvPr/>
          </p:nvSpPr>
          <p:spPr bwMode="ltGray">
            <a:xfrm>
              <a:off x="0" y="1155"/>
              <a:ext cx="351" cy="12"/>
            </a:xfrm>
            <a:custGeom>
              <a:avLst/>
              <a:gdLst>
                <a:gd name="T0" fmla="*/ 0 w 251"/>
                <a:gd name="T1" fmla="*/ 0 h 12"/>
                <a:gd name="T2" fmla="*/ 0 w 251"/>
                <a:gd name="T3" fmla="*/ 12 h 12"/>
                <a:gd name="T4" fmla="*/ 251 w 251"/>
                <a:gd name="T5" fmla="*/ 12 h 12"/>
                <a:gd name="T6" fmla="*/ 251 w 251"/>
                <a:gd name="T7" fmla="*/ 0 h 12"/>
                <a:gd name="T8" fmla="*/ 0 w 251"/>
                <a:gd name="T9" fmla="*/ 0 h 12"/>
                <a:gd name="T10" fmla="*/ 0 w 251"/>
                <a:gd name="T11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1" h="12">
                  <a:moveTo>
                    <a:pt x="0" y="0"/>
                  </a:moveTo>
                  <a:lnTo>
                    <a:pt x="0" y="12"/>
                  </a:lnTo>
                  <a:lnTo>
                    <a:pt x="251" y="12"/>
                  </a:lnTo>
                  <a:lnTo>
                    <a:pt x="251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3200" i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grpSp>
          <p:nvGrpSpPr>
            <p:cNvPr id="9" name="Group 9"/>
            <p:cNvGrpSpPr>
              <a:grpSpLocks/>
            </p:cNvGrpSpPr>
            <p:nvPr/>
          </p:nvGrpSpPr>
          <p:grpSpPr bwMode="auto">
            <a:xfrm>
              <a:off x="348" y="4"/>
              <a:ext cx="5410" cy="4316"/>
              <a:chOff x="348" y="4"/>
              <a:chExt cx="5410" cy="4316"/>
            </a:xfrm>
          </p:grpSpPr>
          <p:sp>
            <p:nvSpPr>
              <p:cNvPr id="10" name="Freeform 10"/>
              <p:cNvSpPr>
                <a:spLocks/>
              </p:cNvSpPr>
              <p:nvPr/>
            </p:nvSpPr>
            <p:spPr bwMode="ltGray">
              <a:xfrm>
                <a:off x="552" y="4"/>
                <a:ext cx="12" cy="695"/>
              </a:xfrm>
              <a:custGeom>
                <a:avLst/>
                <a:gdLst>
                  <a:gd name="T0" fmla="*/ 12 w 12"/>
                  <a:gd name="T1" fmla="*/ 0 h 695"/>
                  <a:gd name="T2" fmla="*/ 0 w 12"/>
                  <a:gd name="T3" fmla="*/ 0 h 695"/>
                  <a:gd name="T4" fmla="*/ 0 w 12"/>
                  <a:gd name="T5" fmla="*/ 695 h 695"/>
                  <a:gd name="T6" fmla="*/ 12 w 12"/>
                  <a:gd name="T7" fmla="*/ 695 h 695"/>
                  <a:gd name="T8" fmla="*/ 12 w 12"/>
                  <a:gd name="T9" fmla="*/ 0 h 695"/>
                  <a:gd name="T10" fmla="*/ 12 w 12"/>
                  <a:gd name="T11" fmla="*/ 0 h 6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695">
                    <a:moveTo>
                      <a:pt x="12" y="0"/>
                    </a:moveTo>
                    <a:lnTo>
                      <a:pt x="0" y="0"/>
                    </a:lnTo>
                    <a:lnTo>
                      <a:pt x="0" y="695"/>
                    </a:lnTo>
                    <a:lnTo>
                      <a:pt x="12" y="695"/>
                    </a:lnTo>
                    <a:lnTo>
                      <a:pt x="12" y="0"/>
                    </a:lnTo>
                    <a:lnTo>
                      <a:pt x="1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3200" i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1" name="Freeform 11"/>
              <p:cNvSpPr>
                <a:spLocks/>
              </p:cNvSpPr>
              <p:nvPr/>
            </p:nvSpPr>
            <p:spPr bwMode="ltGray">
              <a:xfrm>
                <a:off x="552" y="1623"/>
                <a:ext cx="12" cy="2697"/>
              </a:xfrm>
              <a:custGeom>
                <a:avLst/>
                <a:gdLst>
                  <a:gd name="T0" fmla="*/ 0 w 12"/>
                  <a:gd name="T1" fmla="*/ 2697 h 2697"/>
                  <a:gd name="T2" fmla="*/ 12 w 12"/>
                  <a:gd name="T3" fmla="*/ 2697 h 2697"/>
                  <a:gd name="T4" fmla="*/ 12 w 12"/>
                  <a:gd name="T5" fmla="*/ 0 h 2697"/>
                  <a:gd name="T6" fmla="*/ 0 w 12"/>
                  <a:gd name="T7" fmla="*/ 0 h 2697"/>
                  <a:gd name="T8" fmla="*/ 0 w 12"/>
                  <a:gd name="T9" fmla="*/ 2697 h 2697"/>
                  <a:gd name="T10" fmla="*/ 0 w 12"/>
                  <a:gd name="T11" fmla="*/ 2697 h 26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2697">
                    <a:moveTo>
                      <a:pt x="0" y="2697"/>
                    </a:moveTo>
                    <a:lnTo>
                      <a:pt x="12" y="2697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2697"/>
                    </a:lnTo>
                    <a:lnTo>
                      <a:pt x="0" y="2697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3200" i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2" name="Freeform 12"/>
              <p:cNvSpPr>
                <a:spLocks/>
              </p:cNvSpPr>
              <p:nvPr/>
            </p:nvSpPr>
            <p:spPr bwMode="ltGray">
              <a:xfrm>
                <a:off x="1019" y="1155"/>
                <a:ext cx="4739" cy="12"/>
              </a:xfrm>
              <a:custGeom>
                <a:avLst/>
                <a:gdLst>
                  <a:gd name="T0" fmla="*/ 4724 w 4724"/>
                  <a:gd name="T1" fmla="*/ 0 h 12"/>
                  <a:gd name="T2" fmla="*/ 0 w 4724"/>
                  <a:gd name="T3" fmla="*/ 0 h 12"/>
                  <a:gd name="T4" fmla="*/ 0 w 4724"/>
                  <a:gd name="T5" fmla="*/ 12 h 12"/>
                  <a:gd name="T6" fmla="*/ 4724 w 4724"/>
                  <a:gd name="T7" fmla="*/ 12 h 12"/>
                  <a:gd name="T8" fmla="*/ 4724 w 4724"/>
                  <a:gd name="T9" fmla="*/ 0 h 12"/>
                  <a:gd name="T10" fmla="*/ 4724 w 4724"/>
                  <a:gd name="T1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724" h="12">
                    <a:moveTo>
                      <a:pt x="4724" y="0"/>
                    </a:moveTo>
                    <a:lnTo>
                      <a:pt x="0" y="0"/>
                    </a:lnTo>
                    <a:lnTo>
                      <a:pt x="0" y="12"/>
                    </a:lnTo>
                    <a:lnTo>
                      <a:pt x="4724" y="12"/>
                    </a:lnTo>
                    <a:lnTo>
                      <a:pt x="4724" y="0"/>
                    </a:lnTo>
                    <a:lnTo>
                      <a:pt x="47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3200" i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3" name="Freeform 13"/>
              <p:cNvSpPr>
                <a:spLocks/>
              </p:cNvSpPr>
              <p:nvPr/>
            </p:nvSpPr>
            <p:spPr bwMode="ltGray">
              <a:xfrm>
                <a:off x="552" y="1371"/>
                <a:ext cx="12" cy="252"/>
              </a:xfrm>
              <a:custGeom>
                <a:avLst/>
                <a:gdLst>
                  <a:gd name="T0" fmla="*/ 0 w 12"/>
                  <a:gd name="T1" fmla="*/ 252 h 252"/>
                  <a:gd name="T2" fmla="*/ 12 w 12"/>
                  <a:gd name="T3" fmla="*/ 252 h 252"/>
                  <a:gd name="T4" fmla="*/ 12 w 12"/>
                  <a:gd name="T5" fmla="*/ 0 h 252"/>
                  <a:gd name="T6" fmla="*/ 0 w 12"/>
                  <a:gd name="T7" fmla="*/ 0 h 252"/>
                  <a:gd name="T8" fmla="*/ 0 w 12"/>
                  <a:gd name="T9" fmla="*/ 252 h 252"/>
                  <a:gd name="T10" fmla="*/ 0 w 12"/>
                  <a:gd name="T11" fmla="*/ 252 h 2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252">
                    <a:moveTo>
                      <a:pt x="0" y="252"/>
                    </a:moveTo>
                    <a:lnTo>
                      <a:pt x="12" y="252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252"/>
                    </a:lnTo>
                    <a:lnTo>
                      <a:pt x="0" y="25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3200" i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4" name="Freeform 14"/>
              <p:cNvSpPr>
                <a:spLocks/>
              </p:cNvSpPr>
              <p:nvPr/>
            </p:nvSpPr>
            <p:spPr bwMode="ltGray">
              <a:xfrm>
                <a:off x="552" y="699"/>
                <a:ext cx="12" cy="252"/>
              </a:xfrm>
              <a:custGeom>
                <a:avLst/>
                <a:gdLst>
                  <a:gd name="T0" fmla="*/ 12 w 12"/>
                  <a:gd name="T1" fmla="*/ 0 h 252"/>
                  <a:gd name="T2" fmla="*/ 0 w 12"/>
                  <a:gd name="T3" fmla="*/ 0 h 252"/>
                  <a:gd name="T4" fmla="*/ 0 w 12"/>
                  <a:gd name="T5" fmla="*/ 252 h 252"/>
                  <a:gd name="T6" fmla="*/ 12 w 12"/>
                  <a:gd name="T7" fmla="*/ 252 h 252"/>
                  <a:gd name="T8" fmla="*/ 12 w 12"/>
                  <a:gd name="T9" fmla="*/ 0 h 252"/>
                  <a:gd name="T10" fmla="*/ 12 w 12"/>
                  <a:gd name="T11" fmla="*/ 0 h 2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252">
                    <a:moveTo>
                      <a:pt x="12" y="0"/>
                    </a:moveTo>
                    <a:lnTo>
                      <a:pt x="0" y="0"/>
                    </a:lnTo>
                    <a:lnTo>
                      <a:pt x="0" y="252"/>
                    </a:lnTo>
                    <a:lnTo>
                      <a:pt x="12" y="252"/>
                    </a:lnTo>
                    <a:lnTo>
                      <a:pt x="12" y="0"/>
                    </a:lnTo>
                    <a:lnTo>
                      <a:pt x="1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3200" i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5" name="Freeform 15"/>
              <p:cNvSpPr>
                <a:spLocks/>
              </p:cNvSpPr>
              <p:nvPr/>
            </p:nvSpPr>
            <p:spPr bwMode="ltGray">
              <a:xfrm>
                <a:off x="348" y="1155"/>
                <a:ext cx="419" cy="12"/>
              </a:xfrm>
              <a:custGeom>
                <a:avLst/>
                <a:gdLst>
                  <a:gd name="T0" fmla="*/ 0 w 418"/>
                  <a:gd name="T1" fmla="*/ 0 h 12"/>
                  <a:gd name="T2" fmla="*/ 0 w 418"/>
                  <a:gd name="T3" fmla="*/ 12 h 12"/>
                  <a:gd name="T4" fmla="*/ 418 w 418"/>
                  <a:gd name="T5" fmla="*/ 12 h 12"/>
                  <a:gd name="T6" fmla="*/ 418 w 418"/>
                  <a:gd name="T7" fmla="*/ 0 h 12"/>
                  <a:gd name="T8" fmla="*/ 0 w 418"/>
                  <a:gd name="T9" fmla="*/ 0 h 12"/>
                  <a:gd name="T10" fmla="*/ 0 w 418"/>
                  <a:gd name="T1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18" h="12">
                    <a:moveTo>
                      <a:pt x="0" y="0"/>
                    </a:moveTo>
                    <a:lnTo>
                      <a:pt x="0" y="12"/>
                    </a:lnTo>
                    <a:lnTo>
                      <a:pt x="418" y="12"/>
                    </a:lnTo>
                    <a:lnTo>
                      <a:pt x="418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50000">
                    <a:schemeClr val="hlink"/>
                  </a:gs>
                  <a:gs pos="100000">
                    <a:schemeClr val="accent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3200" i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</p:grpSp>
      <p:sp>
        <p:nvSpPr>
          <p:cNvPr id="38928" name="Rectangle 16"/>
          <p:cNvSpPr>
            <a:spLocks noGrp="1" noChangeArrowheads="1"/>
          </p:cNvSpPr>
          <p:nvPr>
            <p:ph type="ctrTitle" sz="quarter"/>
          </p:nvPr>
        </p:nvSpPr>
        <p:spPr>
          <a:xfrm>
            <a:off x="1066800" y="1997075"/>
            <a:ext cx="7086600" cy="1431925"/>
          </a:xfrm>
        </p:spPr>
        <p:txBody>
          <a:bodyPr anchor="b"/>
          <a:lstStyle>
            <a:lvl1pPr>
              <a:defRPr/>
            </a:lvl1pPr>
          </a:lstStyle>
          <a:p>
            <a:pPr lvl="0"/>
            <a:r>
              <a:rPr lang="ru-RU" noProof="0" smtClean="0"/>
              <a:t>Образец заголовка</a:t>
            </a:r>
          </a:p>
        </p:txBody>
      </p:sp>
      <p:sp>
        <p:nvSpPr>
          <p:cNvPr id="38929" name="Rectangle 17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066800" y="3886200"/>
            <a:ext cx="64008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/>
            </a:lvl1pPr>
          </a:lstStyle>
          <a:p>
            <a:pPr lvl="0"/>
            <a:r>
              <a:rPr lang="ru-RU" noProof="0" smtClean="0"/>
              <a:t>Образец подзаголовка</a:t>
            </a:r>
          </a:p>
        </p:txBody>
      </p:sp>
      <p:sp>
        <p:nvSpPr>
          <p:cNvPr id="18" name="Rectangle 18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 algn="ctr"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9" name="Rectangle 19"/>
          <p:cNvSpPr>
            <a:spLocks noGrp="1" noChangeArrowheads="1"/>
          </p:cNvSpPr>
          <p:nvPr>
            <p:ph type="ftr" sz="quarter" idx="11"/>
          </p:nvPr>
        </p:nvSpPr>
        <p:spPr>
          <a:xfrm>
            <a:off x="3352800" y="6248400"/>
            <a:ext cx="2895600" cy="457200"/>
          </a:xfrm>
        </p:spPr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0" name="Rectangle 2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8FFC5679-EDE5-432D-8F9E-E525A945D7D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6811574"/>
      </p:ext>
    </p:extLst>
  </p:cSld>
  <p:clrMapOvr>
    <a:masterClrMapping/>
  </p:clrMapOvr>
  <p:transition spd="slow" advTm="5000"/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77CB8D30-578C-47A9-9BFB-3DBFE129231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6354449"/>
      </p:ext>
    </p:extLst>
  </p:cSld>
  <p:clrMapOvr>
    <a:masterClrMapping/>
  </p:clrMapOvr>
  <p:transition spd="slow" advTm="5000"/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151ECB80-D6A5-4CE5-95E4-989747CED9E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6488928"/>
      </p:ext>
    </p:extLst>
  </p:cSld>
  <p:clrMapOvr>
    <a:masterClrMapping/>
  </p:clrMapOvr>
  <p:transition spd="slow" advTm="5000"/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066800" y="1981200"/>
            <a:ext cx="36957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914900" y="1981200"/>
            <a:ext cx="36957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6B3A3339-49FD-425C-B473-930F3ACE193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6630192"/>
      </p:ext>
    </p:extLst>
  </p:cSld>
  <p:clrMapOvr>
    <a:masterClrMapping/>
  </p:clrMapOvr>
  <p:transition spd="slow" advTm="5000"/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34AB0EED-5F7F-441A-AA72-50503134737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3655259"/>
      </p:ext>
    </p:extLst>
  </p:cSld>
  <p:clrMapOvr>
    <a:masterClrMapping/>
  </p:clrMapOvr>
  <p:transition spd="slow" advTm="5000"/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591E4A75-4ADA-4275-B484-562F160AA3B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9670021"/>
      </p:ext>
    </p:extLst>
  </p:cSld>
  <p:clrMapOvr>
    <a:masterClrMapping/>
  </p:clrMapOvr>
  <p:transition spd="slow" advTm="500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20.11.2011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524262A2-7066-43C6-BF8A-D42CC2E9AFA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8955437"/>
      </p:ext>
    </p:extLst>
  </p:cSld>
  <p:clrMapOvr>
    <a:masterClrMapping/>
  </p:clrMapOvr>
  <p:transition spd="slow" advTm="5000"/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C53CC345-024C-4F43-A6A6-8E8DF305A93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4811228"/>
      </p:ext>
    </p:extLst>
  </p:cSld>
  <p:clrMapOvr>
    <a:masterClrMapping/>
  </p:clrMapOvr>
  <p:transition spd="slow" advTm="5000"/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B6FC86BF-6351-4694-8BD3-9EBB9E0C6D1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8691796"/>
      </p:ext>
    </p:extLst>
  </p:cSld>
  <p:clrMapOvr>
    <a:masterClrMapping/>
  </p:clrMapOvr>
  <p:transition spd="slow" advTm="5000"/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238B3B76-2B3F-46F7-B8C6-8F6C353E75A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8155006"/>
      </p:ext>
    </p:extLst>
  </p:cSld>
  <p:clrMapOvr>
    <a:masterClrMapping/>
  </p:clrMapOvr>
  <p:transition spd="slow" advTm="5000"/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24650" y="304800"/>
            <a:ext cx="1885950" cy="57912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066800" y="304800"/>
            <a:ext cx="5505450" cy="57912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C4334DB1-C5E5-4839-B7D2-BFF26522D8F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8795510"/>
      </p:ext>
    </p:extLst>
  </p:cSld>
  <p:clrMapOvr>
    <a:masterClrMapping/>
  </p:clrMapOvr>
  <p:transition spd="slow" advTm="5000"/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Заголовок, объект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6800" y="304800"/>
            <a:ext cx="7543800" cy="14319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066800" y="1981200"/>
            <a:ext cx="36957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914900" y="1981200"/>
            <a:ext cx="36957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641BBC7F-53A2-4C89-940C-4FE4A4E9723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4166948"/>
      </p:ext>
    </p:extLst>
  </p:cSld>
  <p:clrMapOvr>
    <a:masterClrMapping/>
  </p:clrMapOvr>
  <p:transition spd="slow" advTm="5000"/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Заголовок, два объекта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6800" y="304800"/>
            <a:ext cx="7543800" cy="14319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1066800" y="1981200"/>
            <a:ext cx="36957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1066800" y="4114800"/>
            <a:ext cx="36957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half" idx="3"/>
          </p:nvPr>
        </p:nvSpPr>
        <p:spPr>
          <a:xfrm>
            <a:off x="4914900" y="1981200"/>
            <a:ext cx="36957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46662FD9-78A1-48E9-AB06-1B8CA10B689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8992395"/>
      </p:ext>
    </p:extLst>
  </p:cSld>
  <p:clrMapOvr>
    <a:masterClrMapping/>
  </p:clrMapOvr>
  <p:transition spd="slow" advTm="5000"/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6800" y="304800"/>
            <a:ext cx="7543800" cy="14319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1066800" y="1981200"/>
            <a:ext cx="36957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914900" y="1981200"/>
            <a:ext cx="36957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95600A35-95E8-404F-82B5-5FC367D49A5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4693845"/>
      </p:ext>
    </p:extLst>
  </p:cSld>
  <p:clrMapOvr>
    <a:masterClrMapping/>
  </p:clrMapOvr>
  <p:transition spd="slow" advTm="5000"/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Заголовок, текст и 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6800" y="304800"/>
            <a:ext cx="7543800" cy="14319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1066800" y="1981200"/>
            <a:ext cx="36957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914900" y="1981200"/>
            <a:ext cx="36957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4914900" y="4114800"/>
            <a:ext cx="36957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32E0CF4C-E75A-446D-A9B7-71141268E81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3056014"/>
      </p:ext>
    </p:extLst>
  </p:cSld>
  <p:clrMapOvr>
    <a:masterClrMapping/>
  </p:clrMapOvr>
  <p:transition spd="slow" advTm="5000"/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ый треугольник 3"/>
          <p:cNvSpPr/>
          <p:nvPr/>
        </p:nvSpPr>
        <p:spPr>
          <a:xfrm>
            <a:off x="0" y="4664075"/>
            <a:ext cx="9150350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5" name="Группа 15"/>
          <p:cNvGrpSpPr>
            <a:grpSpLocks/>
          </p:cNvGrpSpPr>
          <p:nvPr/>
        </p:nvGrpSpPr>
        <p:grpSpPr bwMode="auto">
          <a:xfrm>
            <a:off x="-3175" y="4953000"/>
            <a:ext cx="9147175" cy="1911350"/>
            <a:chOff x="-3765" y="4832896"/>
            <a:chExt cx="9147765" cy="2032192"/>
          </a:xfrm>
        </p:grpSpPr>
        <p:sp>
          <p:nvSpPr>
            <p:cNvPr id="6" name="Полилиния 5"/>
            <p:cNvSpPr>
              <a:spLocks/>
            </p:cNvSpPr>
            <p:nvPr/>
          </p:nvSpPr>
          <p:spPr bwMode="auto">
            <a:xfrm>
              <a:off x="1687032" y="4832896"/>
              <a:ext cx="7456968" cy="51817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>
              <a:extLst/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latin typeface="Arial" pitchFamily="34" charset="0"/>
              </a:endParaRPr>
            </a:p>
          </p:txBody>
        </p:sp>
        <p:sp>
          <p:nvSpPr>
            <p:cNvPr id="7" name="Полилиния 18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/>
              <a:gdLst>
                <a:gd name="T0" fmla="*/ 0 w 5760"/>
                <a:gd name="T1" fmla="*/ 0 h 528"/>
                <a:gd name="T2" fmla="*/ 2147483647 w 5760"/>
                <a:gd name="T3" fmla="*/ 0 h 528"/>
                <a:gd name="T4" fmla="*/ 2147483647 w 5760"/>
                <a:gd name="T5" fmla="*/ 2147483647 h 528"/>
                <a:gd name="T6" fmla="*/ 2147483647 w 5760"/>
                <a:gd name="T7" fmla="*/ 0 h 52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760"/>
                <a:gd name="T13" fmla="*/ 0 h 528"/>
                <a:gd name="T14" fmla="*/ 5760 w 5760"/>
                <a:gd name="T15" fmla="*/ 528 h 52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prstClr val="black"/>
                </a:solidFill>
                <a:latin typeface="Arial" pitchFamily="34" charset="0"/>
              </a:endParaRPr>
            </a:p>
          </p:txBody>
        </p:sp>
        <p:sp>
          <p:nvSpPr>
            <p:cNvPr id="8" name="Полилиния 7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extLst/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cxnSp>
          <p:nvCxnSpPr>
            <p:cNvPr id="10" name="Прямая соединительная линия 9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anchor="b"/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11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12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13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fld id="{ED4062FD-9E1A-4E44-8AB0-56077DBA4B3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630072"/>
      </p:ext>
    </p:extLst>
  </p:cSld>
  <p:clrMapOvr>
    <a:masterClrMapping/>
  </p:clrMapOvr>
  <p:transition spd="slow" advTm="500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20.11.2011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fld id="{84BAFEB7-232F-45B1-844D-687627EFE0D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6657676"/>
      </p:ext>
    </p:extLst>
  </p:cSld>
  <p:clrMapOvr>
    <a:masterClrMapping/>
  </p:clrMapOvr>
  <p:transition spd="slow" advTm="5000"/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ашивка 3"/>
          <p:cNvSpPr/>
          <p:nvPr/>
        </p:nvSpPr>
        <p:spPr>
          <a:xfrm>
            <a:off x="3636963" y="3005138"/>
            <a:ext cx="182562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Нашивка 4"/>
          <p:cNvSpPr/>
          <p:nvPr/>
        </p:nvSpPr>
        <p:spPr>
          <a:xfrm>
            <a:off x="3449638" y="3005138"/>
            <a:ext cx="18415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anchor="b"/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7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fld id="{EB5BEF9B-3368-441D-AA8F-57100FB8B1E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547599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 advTm="5000"/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fld id="{4FC3F865-26A6-4BB6-8111-DFE4940444C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596816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 advTm="5000"/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/>
          <a:lstStyle>
            <a:lvl1pPr>
              <a:defRPr/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fld id="{AFA9F3A9-77C8-412A-8826-813FDE51B98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614817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 advTm="5000"/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fld id="{D69121CE-929B-48BD-8A65-897EE808F41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849058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 advTm="5000"/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fld id="{D9770D29-8949-4B3F-BA64-E5459BD1B1B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2657773"/>
      </p:ext>
    </p:extLst>
  </p:cSld>
  <p:clrMapOvr>
    <a:masterClrMapping/>
  </p:clrMapOvr>
  <p:transition spd="slow" advTm="5000"/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fld id="{D7D50223-BD5F-4C20-A420-0DFA4DFE092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312027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 advTm="5000"/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олилиния 4"/>
          <p:cNvSpPr>
            <a:spLocks/>
          </p:cNvSpPr>
          <p:nvPr/>
        </p:nvSpPr>
        <p:spPr bwMode="auto">
          <a:xfrm>
            <a:off x="500063" y="5945188"/>
            <a:ext cx="4940300" cy="9207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  <a:latin typeface="Arial" pitchFamily="34" charset="0"/>
            </a:endParaRPr>
          </a:p>
        </p:txBody>
      </p:sp>
      <p:sp>
        <p:nvSpPr>
          <p:cNvPr id="6" name="Полилиния 15"/>
          <p:cNvSpPr>
            <a:spLocks/>
          </p:cNvSpPr>
          <p:nvPr/>
        </p:nvSpPr>
        <p:spPr bwMode="auto">
          <a:xfrm>
            <a:off x="485775" y="5938838"/>
            <a:ext cx="3690938" cy="933450"/>
          </a:xfrm>
          <a:custGeom>
            <a:avLst/>
            <a:gdLst>
              <a:gd name="T0" fmla="*/ 0 w 5591"/>
              <a:gd name="T1" fmla="*/ 0 h 588"/>
              <a:gd name="T2" fmla="*/ 2147483647 w 5591"/>
              <a:gd name="T3" fmla="*/ 0 h 588"/>
              <a:gd name="T4" fmla="*/ 2147483647 w 5591"/>
              <a:gd name="T5" fmla="*/ 2147483647 h 588"/>
              <a:gd name="T6" fmla="*/ 2147483647 w 5591"/>
              <a:gd name="T7" fmla="*/ 0 h 588"/>
              <a:gd name="T8" fmla="*/ 0 60000 65536"/>
              <a:gd name="T9" fmla="*/ 0 60000 65536"/>
              <a:gd name="T10" fmla="*/ 0 60000 65536"/>
              <a:gd name="T11" fmla="*/ 0 60000 65536"/>
              <a:gd name="T12" fmla="*/ 0 w 5591"/>
              <a:gd name="T13" fmla="*/ 0 h 588"/>
              <a:gd name="T14" fmla="*/ 5591 w 5591"/>
              <a:gd name="T15" fmla="*/ 588 h 58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prstClr val="white"/>
              </a:solidFill>
              <a:latin typeface="Arial" pitchFamily="34" charset="0"/>
            </a:endParaRPr>
          </a:p>
        </p:txBody>
      </p:sp>
      <p:sp>
        <p:nvSpPr>
          <p:cNvPr id="7" name="Прямоугольный треугольник 6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Нашивка 8"/>
          <p:cNvSpPr/>
          <p:nvPr/>
        </p:nvSpPr>
        <p:spPr>
          <a:xfrm>
            <a:off x="8664575" y="4987925"/>
            <a:ext cx="182563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Нашивка 9"/>
          <p:cNvSpPr/>
          <p:nvPr/>
        </p:nvSpPr>
        <p:spPr>
          <a:xfrm>
            <a:off x="8477250" y="4987925"/>
            <a:ext cx="182563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tIns="0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extLst/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1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12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13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fld id="{B7C3EEEC-3191-43C3-A88A-49DCEF1E456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887016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 advTm="5000"/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fld id="{E15C3A5E-97F9-471F-87B2-D7B47C3789C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5025576"/>
      </p:ext>
    </p:extLst>
  </p:cSld>
  <p:clrMapOvr>
    <a:masterClrMapping/>
  </p:clrMapOvr>
  <p:transition spd="slow" advTm="5000"/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fld id="{51AD07D2-2A87-4C66-9F13-59913B182E3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9167950"/>
      </p:ext>
    </p:extLst>
  </p:cSld>
  <p:clrMapOvr>
    <a:masterClrMapping/>
  </p:clrMapOvr>
  <p:transition spd="slow" advTm="500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20.11.2011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20.11.2011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107950"/>
            <a:ext cx="9101138" cy="6489700"/>
            <a:chOff x="0" y="68"/>
            <a:chExt cx="5733" cy="4088"/>
          </a:xfrm>
        </p:grpSpPr>
        <p:sp>
          <p:nvSpPr>
            <p:cNvPr id="5" name="Line 3"/>
            <p:cNvSpPr>
              <a:spLocks noChangeShapeType="1"/>
            </p:cNvSpPr>
            <p:nvPr/>
          </p:nvSpPr>
          <p:spPr bwMode="hidden">
            <a:xfrm rot="-5400000">
              <a:off x="195" y="395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8383AD"/>
                </a:solidFill>
                <a:latin typeface="Arial" pitchFamily="34" charset="0"/>
              </a:endParaRPr>
            </a:p>
          </p:txBody>
        </p:sp>
        <p:sp>
          <p:nvSpPr>
            <p:cNvPr id="6" name="Line 4"/>
            <p:cNvSpPr>
              <a:spLocks noChangeShapeType="1"/>
            </p:cNvSpPr>
            <p:nvPr/>
          </p:nvSpPr>
          <p:spPr bwMode="hidden">
            <a:xfrm rot="-5400000">
              <a:off x="195" y="896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8383AD"/>
                </a:solidFill>
                <a:latin typeface="Arial" pitchFamily="34" charset="0"/>
              </a:endParaRPr>
            </a:p>
          </p:txBody>
        </p:sp>
        <p:sp>
          <p:nvSpPr>
            <p:cNvPr id="7" name="Line 5"/>
            <p:cNvSpPr>
              <a:spLocks noChangeShapeType="1"/>
            </p:cNvSpPr>
            <p:nvPr/>
          </p:nvSpPr>
          <p:spPr bwMode="hidden">
            <a:xfrm rot="-5400000">
              <a:off x="195" y="1417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8383AD"/>
                </a:solidFill>
                <a:latin typeface="Arial" pitchFamily="34" charset="0"/>
              </a:endParaRPr>
            </a:p>
          </p:txBody>
        </p:sp>
        <p:sp>
          <p:nvSpPr>
            <p:cNvPr id="8" name="Line 6"/>
            <p:cNvSpPr>
              <a:spLocks noChangeShapeType="1"/>
            </p:cNvSpPr>
            <p:nvPr/>
          </p:nvSpPr>
          <p:spPr bwMode="hidden">
            <a:xfrm rot="-5400000">
              <a:off x="195" y="1918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8383AD"/>
                </a:solidFill>
                <a:latin typeface="Arial" pitchFamily="34" charset="0"/>
              </a:endParaRPr>
            </a:p>
          </p:txBody>
        </p:sp>
        <p:sp>
          <p:nvSpPr>
            <p:cNvPr id="9" name="Line 7"/>
            <p:cNvSpPr>
              <a:spLocks noChangeShapeType="1"/>
            </p:cNvSpPr>
            <p:nvPr/>
          </p:nvSpPr>
          <p:spPr bwMode="hidden">
            <a:xfrm rot="-5400000">
              <a:off x="195" y="2438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8383AD"/>
                </a:solidFill>
                <a:latin typeface="Arial" pitchFamily="34" charset="0"/>
              </a:endParaRPr>
            </a:p>
          </p:txBody>
        </p:sp>
        <p:sp>
          <p:nvSpPr>
            <p:cNvPr id="10" name="Line 8"/>
            <p:cNvSpPr>
              <a:spLocks noChangeShapeType="1"/>
            </p:cNvSpPr>
            <p:nvPr/>
          </p:nvSpPr>
          <p:spPr bwMode="hidden">
            <a:xfrm rot="-5400000">
              <a:off x="195" y="2939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8383AD"/>
                </a:solidFill>
                <a:latin typeface="Arial" pitchFamily="34" charset="0"/>
              </a:endParaRPr>
            </a:p>
          </p:txBody>
        </p:sp>
        <p:sp>
          <p:nvSpPr>
            <p:cNvPr id="11" name="Line 9"/>
            <p:cNvSpPr>
              <a:spLocks noChangeShapeType="1"/>
            </p:cNvSpPr>
            <p:nvPr/>
          </p:nvSpPr>
          <p:spPr bwMode="hidden">
            <a:xfrm rot="-5400000">
              <a:off x="195" y="3460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8383AD"/>
                </a:solidFill>
                <a:latin typeface="Arial" pitchFamily="34" charset="0"/>
              </a:endParaRPr>
            </a:p>
          </p:txBody>
        </p:sp>
        <p:sp>
          <p:nvSpPr>
            <p:cNvPr id="12" name="Line 10"/>
            <p:cNvSpPr>
              <a:spLocks noChangeShapeType="1"/>
            </p:cNvSpPr>
            <p:nvPr/>
          </p:nvSpPr>
          <p:spPr bwMode="hidden">
            <a:xfrm rot="-5400000">
              <a:off x="195" y="3961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8383AD"/>
                </a:solidFill>
                <a:latin typeface="Arial" pitchFamily="34" charset="0"/>
              </a:endParaRPr>
            </a:p>
          </p:txBody>
        </p:sp>
        <p:sp>
          <p:nvSpPr>
            <p:cNvPr id="13" name="Line 11"/>
            <p:cNvSpPr>
              <a:spLocks noChangeShapeType="1"/>
            </p:cNvSpPr>
            <p:nvPr/>
          </p:nvSpPr>
          <p:spPr bwMode="hidden">
            <a:xfrm>
              <a:off x="483" y="144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8383AD"/>
                </a:solidFill>
                <a:latin typeface="Arial" pitchFamily="34" charset="0"/>
              </a:endParaRPr>
            </a:p>
          </p:txBody>
        </p:sp>
        <p:sp>
          <p:nvSpPr>
            <p:cNvPr id="14" name="Line 12"/>
            <p:cNvSpPr>
              <a:spLocks noChangeShapeType="1"/>
            </p:cNvSpPr>
            <p:nvPr/>
          </p:nvSpPr>
          <p:spPr bwMode="hidden">
            <a:xfrm>
              <a:off x="984" y="144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8383AD"/>
                </a:solidFill>
                <a:latin typeface="Arial" pitchFamily="34" charset="0"/>
              </a:endParaRPr>
            </a:p>
          </p:txBody>
        </p:sp>
        <p:sp>
          <p:nvSpPr>
            <p:cNvPr id="15" name="Line 13"/>
            <p:cNvSpPr>
              <a:spLocks noChangeShapeType="1"/>
            </p:cNvSpPr>
            <p:nvPr/>
          </p:nvSpPr>
          <p:spPr bwMode="hidden">
            <a:xfrm>
              <a:off x="984" y="645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8383AD"/>
                </a:solidFill>
                <a:latin typeface="Arial" pitchFamily="34" charset="0"/>
              </a:endParaRPr>
            </a:p>
          </p:txBody>
        </p:sp>
        <p:sp>
          <p:nvSpPr>
            <p:cNvPr id="16" name="Line 14"/>
            <p:cNvSpPr>
              <a:spLocks noChangeShapeType="1"/>
            </p:cNvSpPr>
            <p:nvPr/>
          </p:nvSpPr>
          <p:spPr bwMode="hidden">
            <a:xfrm>
              <a:off x="483" y="645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8383AD"/>
                </a:solidFill>
                <a:latin typeface="Arial" pitchFamily="34" charset="0"/>
              </a:endParaRPr>
            </a:p>
          </p:txBody>
        </p:sp>
        <p:sp>
          <p:nvSpPr>
            <p:cNvPr id="17" name="Line 15"/>
            <p:cNvSpPr>
              <a:spLocks noChangeShapeType="1"/>
            </p:cNvSpPr>
            <p:nvPr/>
          </p:nvSpPr>
          <p:spPr bwMode="hidden">
            <a:xfrm rot="-5400000">
              <a:off x="734" y="395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8383AD"/>
                </a:solidFill>
                <a:latin typeface="Arial" pitchFamily="34" charset="0"/>
              </a:endParaRPr>
            </a:p>
          </p:txBody>
        </p:sp>
        <p:sp>
          <p:nvSpPr>
            <p:cNvPr id="18" name="Line 16"/>
            <p:cNvSpPr>
              <a:spLocks noChangeShapeType="1"/>
            </p:cNvSpPr>
            <p:nvPr/>
          </p:nvSpPr>
          <p:spPr bwMode="hidden">
            <a:xfrm rot="-5400000">
              <a:off x="1263" y="395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8383AD"/>
                </a:solidFill>
                <a:latin typeface="Arial" pitchFamily="34" charset="0"/>
              </a:endParaRPr>
            </a:p>
          </p:txBody>
        </p:sp>
        <p:sp>
          <p:nvSpPr>
            <p:cNvPr id="19" name="Line 17"/>
            <p:cNvSpPr>
              <a:spLocks noChangeShapeType="1"/>
            </p:cNvSpPr>
            <p:nvPr/>
          </p:nvSpPr>
          <p:spPr bwMode="hidden">
            <a:xfrm rot="-5400000">
              <a:off x="1263" y="896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8383AD"/>
                </a:solidFill>
                <a:latin typeface="Arial" pitchFamily="34" charset="0"/>
              </a:endParaRPr>
            </a:p>
          </p:txBody>
        </p:sp>
        <p:sp>
          <p:nvSpPr>
            <p:cNvPr id="20" name="Line 18"/>
            <p:cNvSpPr>
              <a:spLocks noChangeShapeType="1"/>
            </p:cNvSpPr>
            <p:nvPr/>
          </p:nvSpPr>
          <p:spPr bwMode="hidden">
            <a:xfrm rot="-5400000">
              <a:off x="734" y="896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8383AD"/>
                </a:solidFill>
                <a:latin typeface="Arial" pitchFamily="34" charset="0"/>
              </a:endParaRPr>
            </a:p>
          </p:txBody>
        </p:sp>
        <p:sp>
          <p:nvSpPr>
            <p:cNvPr id="21" name="Line 19"/>
            <p:cNvSpPr>
              <a:spLocks noChangeShapeType="1"/>
            </p:cNvSpPr>
            <p:nvPr/>
          </p:nvSpPr>
          <p:spPr bwMode="hidden">
            <a:xfrm>
              <a:off x="483" y="1166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8383AD"/>
                </a:solidFill>
                <a:latin typeface="Arial" pitchFamily="34" charset="0"/>
              </a:endParaRPr>
            </a:p>
          </p:txBody>
        </p:sp>
        <p:sp>
          <p:nvSpPr>
            <p:cNvPr id="22" name="Line 20"/>
            <p:cNvSpPr>
              <a:spLocks noChangeShapeType="1"/>
            </p:cNvSpPr>
            <p:nvPr/>
          </p:nvSpPr>
          <p:spPr bwMode="hidden">
            <a:xfrm>
              <a:off x="984" y="1166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8383AD"/>
                </a:solidFill>
                <a:latin typeface="Arial" pitchFamily="34" charset="0"/>
              </a:endParaRPr>
            </a:p>
          </p:txBody>
        </p:sp>
        <p:sp>
          <p:nvSpPr>
            <p:cNvPr id="23" name="Line 21"/>
            <p:cNvSpPr>
              <a:spLocks noChangeShapeType="1"/>
            </p:cNvSpPr>
            <p:nvPr/>
          </p:nvSpPr>
          <p:spPr bwMode="hidden">
            <a:xfrm>
              <a:off x="984" y="1667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8383AD"/>
                </a:solidFill>
                <a:latin typeface="Arial" pitchFamily="34" charset="0"/>
              </a:endParaRPr>
            </a:p>
          </p:txBody>
        </p:sp>
        <p:sp>
          <p:nvSpPr>
            <p:cNvPr id="24" name="Line 22"/>
            <p:cNvSpPr>
              <a:spLocks noChangeShapeType="1"/>
            </p:cNvSpPr>
            <p:nvPr/>
          </p:nvSpPr>
          <p:spPr bwMode="hidden">
            <a:xfrm>
              <a:off x="483" y="1667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8383AD"/>
                </a:solidFill>
                <a:latin typeface="Arial" pitchFamily="34" charset="0"/>
              </a:endParaRPr>
            </a:p>
          </p:txBody>
        </p:sp>
        <p:sp>
          <p:nvSpPr>
            <p:cNvPr id="25" name="Line 23"/>
            <p:cNvSpPr>
              <a:spLocks noChangeShapeType="1"/>
            </p:cNvSpPr>
            <p:nvPr/>
          </p:nvSpPr>
          <p:spPr bwMode="hidden">
            <a:xfrm rot="-5400000">
              <a:off x="734" y="1417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8383AD"/>
                </a:solidFill>
                <a:latin typeface="Arial" pitchFamily="34" charset="0"/>
              </a:endParaRPr>
            </a:p>
          </p:txBody>
        </p:sp>
        <p:sp>
          <p:nvSpPr>
            <p:cNvPr id="26" name="Line 24"/>
            <p:cNvSpPr>
              <a:spLocks noChangeShapeType="1"/>
            </p:cNvSpPr>
            <p:nvPr/>
          </p:nvSpPr>
          <p:spPr bwMode="hidden">
            <a:xfrm rot="-5400000">
              <a:off x="1263" y="1417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8383AD"/>
                </a:solidFill>
                <a:latin typeface="Arial" pitchFamily="34" charset="0"/>
              </a:endParaRPr>
            </a:p>
          </p:txBody>
        </p:sp>
        <p:sp>
          <p:nvSpPr>
            <p:cNvPr id="27" name="Line 25"/>
            <p:cNvSpPr>
              <a:spLocks noChangeShapeType="1"/>
            </p:cNvSpPr>
            <p:nvPr/>
          </p:nvSpPr>
          <p:spPr bwMode="hidden">
            <a:xfrm rot="-5400000">
              <a:off x="1263" y="1918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8383AD"/>
                </a:solidFill>
                <a:latin typeface="Arial" pitchFamily="34" charset="0"/>
              </a:endParaRPr>
            </a:p>
          </p:txBody>
        </p:sp>
        <p:sp>
          <p:nvSpPr>
            <p:cNvPr id="28" name="Line 26"/>
            <p:cNvSpPr>
              <a:spLocks noChangeShapeType="1"/>
            </p:cNvSpPr>
            <p:nvPr/>
          </p:nvSpPr>
          <p:spPr bwMode="hidden">
            <a:xfrm rot="-5400000">
              <a:off x="734" y="1918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8383AD"/>
                </a:solidFill>
                <a:latin typeface="Arial" pitchFamily="34" charset="0"/>
              </a:endParaRPr>
            </a:p>
          </p:txBody>
        </p:sp>
        <p:sp>
          <p:nvSpPr>
            <p:cNvPr id="29" name="Line 27"/>
            <p:cNvSpPr>
              <a:spLocks noChangeShapeType="1"/>
            </p:cNvSpPr>
            <p:nvPr/>
          </p:nvSpPr>
          <p:spPr bwMode="hidden">
            <a:xfrm>
              <a:off x="483" y="2187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8383AD"/>
                </a:solidFill>
                <a:latin typeface="Arial" pitchFamily="34" charset="0"/>
              </a:endParaRPr>
            </a:p>
          </p:txBody>
        </p:sp>
        <p:sp>
          <p:nvSpPr>
            <p:cNvPr id="30" name="Line 28"/>
            <p:cNvSpPr>
              <a:spLocks noChangeShapeType="1"/>
            </p:cNvSpPr>
            <p:nvPr/>
          </p:nvSpPr>
          <p:spPr bwMode="hidden">
            <a:xfrm>
              <a:off x="984" y="2187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8383AD"/>
                </a:solidFill>
                <a:latin typeface="Arial" pitchFamily="34" charset="0"/>
              </a:endParaRPr>
            </a:p>
          </p:txBody>
        </p:sp>
        <p:sp>
          <p:nvSpPr>
            <p:cNvPr id="31" name="Line 29"/>
            <p:cNvSpPr>
              <a:spLocks noChangeShapeType="1"/>
            </p:cNvSpPr>
            <p:nvPr/>
          </p:nvSpPr>
          <p:spPr bwMode="hidden">
            <a:xfrm>
              <a:off x="984" y="2688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8383AD"/>
                </a:solidFill>
                <a:latin typeface="Arial" pitchFamily="34" charset="0"/>
              </a:endParaRPr>
            </a:p>
          </p:txBody>
        </p:sp>
        <p:sp>
          <p:nvSpPr>
            <p:cNvPr id="32" name="Line 30"/>
            <p:cNvSpPr>
              <a:spLocks noChangeShapeType="1"/>
            </p:cNvSpPr>
            <p:nvPr/>
          </p:nvSpPr>
          <p:spPr bwMode="hidden">
            <a:xfrm>
              <a:off x="483" y="2688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8383AD"/>
                </a:solidFill>
                <a:latin typeface="Arial" pitchFamily="34" charset="0"/>
              </a:endParaRPr>
            </a:p>
          </p:txBody>
        </p:sp>
        <p:sp>
          <p:nvSpPr>
            <p:cNvPr id="33" name="Line 31"/>
            <p:cNvSpPr>
              <a:spLocks noChangeShapeType="1"/>
            </p:cNvSpPr>
            <p:nvPr/>
          </p:nvSpPr>
          <p:spPr bwMode="hidden">
            <a:xfrm rot="-5400000">
              <a:off x="734" y="2438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8383AD"/>
                </a:solidFill>
                <a:latin typeface="Arial" pitchFamily="34" charset="0"/>
              </a:endParaRPr>
            </a:p>
          </p:txBody>
        </p:sp>
        <p:sp>
          <p:nvSpPr>
            <p:cNvPr id="34" name="Line 32"/>
            <p:cNvSpPr>
              <a:spLocks noChangeShapeType="1"/>
            </p:cNvSpPr>
            <p:nvPr/>
          </p:nvSpPr>
          <p:spPr bwMode="hidden">
            <a:xfrm rot="-5400000">
              <a:off x="1263" y="2438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8383AD"/>
                </a:solidFill>
                <a:latin typeface="Arial" pitchFamily="34" charset="0"/>
              </a:endParaRPr>
            </a:p>
          </p:txBody>
        </p:sp>
        <p:sp>
          <p:nvSpPr>
            <p:cNvPr id="35" name="Line 33"/>
            <p:cNvSpPr>
              <a:spLocks noChangeShapeType="1"/>
            </p:cNvSpPr>
            <p:nvPr/>
          </p:nvSpPr>
          <p:spPr bwMode="hidden">
            <a:xfrm rot="-5400000">
              <a:off x="1263" y="2939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8383AD"/>
                </a:solidFill>
                <a:latin typeface="Arial" pitchFamily="34" charset="0"/>
              </a:endParaRPr>
            </a:p>
          </p:txBody>
        </p:sp>
        <p:sp>
          <p:nvSpPr>
            <p:cNvPr id="36" name="Line 34"/>
            <p:cNvSpPr>
              <a:spLocks noChangeShapeType="1"/>
            </p:cNvSpPr>
            <p:nvPr/>
          </p:nvSpPr>
          <p:spPr bwMode="hidden">
            <a:xfrm rot="-5400000">
              <a:off x="734" y="2939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8383AD"/>
                </a:solidFill>
                <a:latin typeface="Arial" pitchFamily="34" charset="0"/>
              </a:endParaRPr>
            </a:p>
          </p:txBody>
        </p:sp>
        <p:sp>
          <p:nvSpPr>
            <p:cNvPr id="37" name="Line 35"/>
            <p:cNvSpPr>
              <a:spLocks noChangeShapeType="1"/>
            </p:cNvSpPr>
            <p:nvPr/>
          </p:nvSpPr>
          <p:spPr bwMode="hidden">
            <a:xfrm>
              <a:off x="483" y="3209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8383AD"/>
                </a:solidFill>
                <a:latin typeface="Arial" pitchFamily="34" charset="0"/>
              </a:endParaRPr>
            </a:p>
          </p:txBody>
        </p:sp>
        <p:sp>
          <p:nvSpPr>
            <p:cNvPr id="38" name="Line 36"/>
            <p:cNvSpPr>
              <a:spLocks noChangeShapeType="1"/>
            </p:cNvSpPr>
            <p:nvPr/>
          </p:nvSpPr>
          <p:spPr bwMode="hidden">
            <a:xfrm>
              <a:off x="984" y="3209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8383AD"/>
                </a:solidFill>
                <a:latin typeface="Arial" pitchFamily="34" charset="0"/>
              </a:endParaRPr>
            </a:p>
          </p:txBody>
        </p:sp>
        <p:sp>
          <p:nvSpPr>
            <p:cNvPr id="39" name="Line 37"/>
            <p:cNvSpPr>
              <a:spLocks noChangeShapeType="1"/>
            </p:cNvSpPr>
            <p:nvPr/>
          </p:nvSpPr>
          <p:spPr bwMode="hidden">
            <a:xfrm>
              <a:off x="984" y="3710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8383AD"/>
                </a:solidFill>
                <a:latin typeface="Arial" pitchFamily="34" charset="0"/>
              </a:endParaRPr>
            </a:p>
          </p:txBody>
        </p:sp>
        <p:sp>
          <p:nvSpPr>
            <p:cNvPr id="40" name="Line 38"/>
            <p:cNvSpPr>
              <a:spLocks noChangeShapeType="1"/>
            </p:cNvSpPr>
            <p:nvPr/>
          </p:nvSpPr>
          <p:spPr bwMode="hidden">
            <a:xfrm>
              <a:off x="483" y="3710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8383AD"/>
                </a:solidFill>
                <a:latin typeface="Arial" pitchFamily="34" charset="0"/>
              </a:endParaRPr>
            </a:p>
          </p:txBody>
        </p:sp>
        <p:sp>
          <p:nvSpPr>
            <p:cNvPr id="41" name="Line 39"/>
            <p:cNvSpPr>
              <a:spLocks noChangeShapeType="1"/>
            </p:cNvSpPr>
            <p:nvPr/>
          </p:nvSpPr>
          <p:spPr bwMode="hidden">
            <a:xfrm rot="-5400000">
              <a:off x="734" y="3460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8383AD"/>
                </a:solidFill>
                <a:latin typeface="Arial" pitchFamily="34" charset="0"/>
              </a:endParaRPr>
            </a:p>
          </p:txBody>
        </p:sp>
        <p:sp>
          <p:nvSpPr>
            <p:cNvPr id="42" name="Line 40"/>
            <p:cNvSpPr>
              <a:spLocks noChangeShapeType="1"/>
            </p:cNvSpPr>
            <p:nvPr/>
          </p:nvSpPr>
          <p:spPr bwMode="hidden">
            <a:xfrm rot="-5400000">
              <a:off x="1263" y="3460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8383AD"/>
                </a:solidFill>
                <a:latin typeface="Arial" pitchFamily="34" charset="0"/>
              </a:endParaRPr>
            </a:p>
          </p:txBody>
        </p:sp>
        <p:sp>
          <p:nvSpPr>
            <p:cNvPr id="43" name="Line 41"/>
            <p:cNvSpPr>
              <a:spLocks noChangeShapeType="1"/>
            </p:cNvSpPr>
            <p:nvPr/>
          </p:nvSpPr>
          <p:spPr bwMode="hidden">
            <a:xfrm rot="-5400000">
              <a:off x="1263" y="3961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8383AD"/>
                </a:solidFill>
                <a:latin typeface="Arial" pitchFamily="34" charset="0"/>
              </a:endParaRPr>
            </a:p>
          </p:txBody>
        </p:sp>
        <p:sp>
          <p:nvSpPr>
            <p:cNvPr id="44" name="Line 42"/>
            <p:cNvSpPr>
              <a:spLocks noChangeShapeType="1"/>
            </p:cNvSpPr>
            <p:nvPr/>
          </p:nvSpPr>
          <p:spPr bwMode="hidden">
            <a:xfrm rot="-5400000">
              <a:off x="734" y="3961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8383AD"/>
                </a:solidFill>
                <a:latin typeface="Arial" pitchFamily="34" charset="0"/>
              </a:endParaRPr>
            </a:p>
          </p:txBody>
        </p:sp>
        <p:sp>
          <p:nvSpPr>
            <p:cNvPr id="45" name="Line 43"/>
            <p:cNvSpPr>
              <a:spLocks noChangeShapeType="1"/>
            </p:cNvSpPr>
            <p:nvPr/>
          </p:nvSpPr>
          <p:spPr bwMode="hidden">
            <a:xfrm>
              <a:off x="1551" y="144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8383AD"/>
                </a:solidFill>
                <a:latin typeface="Arial" pitchFamily="34" charset="0"/>
              </a:endParaRPr>
            </a:p>
          </p:txBody>
        </p:sp>
        <p:sp>
          <p:nvSpPr>
            <p:cNvPr id="46" name="Line 44"/>
            <p:cNvSpPr>
              <a:spLocks noChangeShapeType="1"/>
            </p:cNvSpPr>
            <p:nvPr/>
          </p:nvSpPr>
          <p:spPr bwMode="hidden">
            <a:xfrm>
              <a:off x="2052" y="144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8383AD"/>
                </a:solidFill>
                <a:latin typeface="Arial" pitchFamily="34" charset="0"/>
              </a:endParaRPr>
            </a:p>
          </p:txBody>
        </p:sp>
        <p:sp>
          <p:nvSpPr>
            <p:cNvPr id="47" name="Line 45"/>
            <p:cNvSpPr>
              <a:spLocks noChangeShapeType="1"/>
            </p:cNvSpPr>
            <p:nvPr/>
          </p:nvSpPr>
          <p:spPr bwMode="hidden">
            <a:xfrm>
              <a:off x="2052" y="645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8383AD"/>
                </a:solidFill>
                <a:latin typeface="Arial" pitchFamily="34" charset="0"/>
              </a:endParaRPr>
            </a:p>
          </p:txBody>
        </p:sp>
        <p:sp>
          <p:nvSpPr>
            <p:cNvPr id="48" name="Line 46"/>
            <p:cNvSpPr>
              <a:spLocks noChangeShapeType="1"/>
            </p:cNvSpPr>
            <p:nvPr/>
          </p:nvSpPr>
          <p:spPr bwMode="hidden">
            <a:xfrm>
              <a:off x="1551" y="645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8383AD"/>
                </a:solidFill>
                <a:latin typeface="Arial" pitchFamily="34" charset="0"/>
              </a:endParaRPr>
            </a:p>
          </p:txBody>
        </p:sp>
        <p:sp>
          <p:nvSpPr>
            <p:cNvPr id="49" name="Line 47"/>
            <p:cNvSpPr>
              <a:spLocks noChangeShapeType="1"/>
            </p:cNvSpPr>
            <p:nvPr/>
          </p:nvSpPr>
          <p:spPr bwMode="hidden">
            <a:xfrm rot="-5400000">
              <a:off x="1802" y="395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8383AD"/>
                </a:solidFill>
                <a:latin typeface="Arial" pitchFamily="34" charset="0"/>
              </a:endParaRPr>
            </a:p>
          </p:txBody>
        </p:sp>
        <p:sp>
          <p:nvSpPr>
            <p:cNvPr id="50" name="Line 48"/>
            <p:cNvSpPr>
              <a:spLocks noChangeShapeType="1"/>
            </p:cNvSpPr>
            <p:nvPr/>
          </p:nvSpPr>
          <p:spPr bwMode="hidden">
            <a:xfrm rot="-5400000">
              <a:off x="2331" y="395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8383AD"/>
                </a:solidFill>
                <a:latin typeface="Arial" pitchFamily="34" charset="0"/>
              </a:endParaRPr>
            </a:p>
          </p:txBody>
        </p:sp>
        <p:sp>
          <p:nvSpPr>
            <p:cNvPr id="51" name="Line 49"/>
            <p:cNvSpPr>
              <a:spLocks noChangeShapeType="1"/>
            </p:cNvSpPr>
            <p:nvPr/>
          </p:nvSpPr>
          <p:spPr bwMode="hidden">
            <a:xfrm rot="-5400000">
              <a:off x="2331" y="896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8383AD"/>
                </a:solidFill>
                <a:latin typeface="Arial" pitchFamily="34" charset="0"/>
              </a:endParaRPr>
            </a:p>
          </p:txBody>
        </p:sp>
        <p:sp>
          <p:nvSpPr>
            <p:cNvPr id="52" name="Line 50"/>
            <p:cNvSpPr>
              <a:spLocks noChangeShapeType="1"/>
            </p:cNvSpPr>
            <p:nvPr/>
          </p:nvSpPr>
          <p:spPr bwMode="hidden">
            <a:xfrm rot="-5400000">
              <a:off x="1802" y="896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8383AD"/>
                </a:solidFill>
                <a:latin typeface="Arial" pitchFamily="34" charset="0"/>
              </a:endParaRPr>
            </a:p>
          </p:txBody>
        </p:sp>
        <p:sp>
          <p:nvSpPr>
            <p:cNvPr id="53" name="Line 51"/>
            <p:cNvSpPr>
              <a:spLocks noChangeShapeType="1"/>
            </p:cNvSpPr>
            <p:nvPr/>
          </p:nvSpPr>
          <p:spPr bwMode="hidden">
            <a:xfrm>
              <a:off x="1551" y="1166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8383AD"/>
                </a:solidFill>
                <a:latin typeface="Arial" pitchFamily="34" charset="0"/>
              </a:endParaRPr>
            </a:p>
          </p:txBody>
        </p:sp>
        <p:sp>
          <p:nvSpPr>
            <p:cNvPr id="54" name="Line 52"/>
            <p:cNvSpPr>
              <a:spLocks noChangeShapeType="1"/>
            </p:cNvSpPr>
            <p:nvPr/>
          </p:nvSpPr>
          <p:spPr bwMode="hidden">
            <a:xfrm>
              <a:off x="2052" y="1166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8383AD"/>
                </a:solidFill>
                <a:latin typeface="Arial" pitchFamily="34" charset="0"/>
              </a:endParaRPr>
            </a:p>
          </p:txBody>
        </p:sp>
        <p:sp>
          <p:nvSpPr>
            <p:cNvPr id="55" name="Line 53"/>
            <p:cNvSpPr>
              <a:spLocks noChangeShapeType="1"/>
            </p:cNvSpPr>
            <p:nvPr/>
          </p:nvSpPr>
          <p:spPr bwMode="hidden">
            <a:xfrm>
              <a:off x="2052" y="1667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8383AD"/>
                </a:solidFill>
                <a:latin typeface="Arial" pitchFamily="34" charset="0"/>
              </a:endParaRPr>
            </a:p>
          </p:txBody>
        </p:sp>
        <p:sp>
          <p:nvSpPr>
            <p:cNvPr id="56" name="Line 54"/>
            <p:cNvSpPr>
              <a:spLocks noChangeShapeType="1"/>
            </p:cNvSpPr>
            <p:nvPr/>
          </p:nvSpPr>
          <p:spPr bwMode="hidden">
            <a:xfrm>
              <a:off x="1551" y="1667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8383AD"/>
                </a:solidFill>
                <a:latin typeface="Arial" pitchFamily="34" charset="0"/>
              </a:endParaRPr>
            </a:p>
          </p:txBody>
        </p:sp>
        <p:sp>
          <p:nvSpPr>
            <p:cNvPr id="57" name="Line 55"/>
            <p:cNvSpPr>
              <a:spLocks noChangeShapeType="1"/>
            </p:cNvSpPr>
            <p:nvPr/>
          </p:nvSpPr>
          <p:spPr bwMode="hidden">
            <a:xfrm rot="-5400000">
              <a:off x="1802" y="1417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8383AD"/>
                </a:solidFill>
                <a:latin typeface="Arial" pitchFamily="34" charset="0"/>
              </a:endParaRPr>
            </a:p>
          </p:txBody>
        </p:sp>
        <p:sp>
          <p:nvSpPr>
            <p:cNvPr id="58" name="Line 56"/>
            <p:cNvSpPr>
              <a:spLocks noChangeShapeType="1"/>
            </p:cNvSpPr>
            <p:nvPr/>
          </p:nvSpPr>
          <p:spPr bwMode="hidden">
            <a:xfrm rot="-5400000">
              <a:off x="2331" y="1417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8383AD"/>
                </a:solidFill>
                <a:latin typeface="Arial" pitchFamily="34" charset="0"/>
              </a:endParaRPr>
            </a:p>
          </p:txBody>
        </p:sp>
        <p:sp>
          <p:nvSpPr>
            <p:cNvPr id="59" name="Line 57"/>
            <p:cNvSpPr>
              <a:spLocks noChangeShapeType="1"/>
            </p:cNvSpPr>
            <p:nvPr/>
          </p:nvSpPr>
          <p:spPr bwMode="hidden">
            <a:xfrm rot="-5400000">
              <a:off x="2331" y="1918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8383AD"/>
                </a:solidFill>
                <a:latin typeface="Arial" pitchFamily="34" charset="0"/>
              </a:endParaRPr>
            </a:p>
          </p:txBody>
        </p:sp>
        <p:sp>
          <p:nvSpPr>
            <p:cNvPr id="60" name="Line 58"/>
            <p:cNvSpPr>
              <a:spLocks noChangeShapeType="1"/>
            </p:cNvSpPr>
            <p:nvPr/>
          </p:nvSpPr>
          <p:spPr bwMode="hidden">
            <a:xfrm rot="-5400000">
              <a:off x="1802" y="1918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8383AD"/>
                </a:solidFill>
                <a:latin typeface="Arial" pitchFamily="34" charset="0"/>
              </a:endParaRPr>
            </a:p>
          </p:txBody>
        </p:sp>
        <p:sp>
          <p:nvSpPr>
            <p:cNvPr id="61" name="Line 59"/>
            <p:cNvSpPr>
              <a:spLocks noChangeShapeType="1"/>
            </p:cNvSpPr>
            <p:nvPr/>
          </p:nvSpPr>
          <p:spPr bwMode="hidden">
            <a:xfrm>
              <a:off x="1551" y="2187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8383AD"/>
                </a:solidFill>
                <a:latin typeface="Arial" pitchFamily="34" charset="0"/>
              </a:endParaRPr>
            </a:p>
          </p:txBody>
        </p:sp>
        <p:sp>
          <p:nvSpPr>
            <p:cNvPr id="62" name="Line 60"/>
            <p:cNvSpPr>
              <a:spLocks noChangeShapeType="1"/>
            </p:cNvSpPr>
            <p:nvPr/>
          </p:nvSpPr>
          <p:spPr bwMode="hidden">
            <a:xfrm>
              <a:off x="2052" y="2187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8383AD"/>
                </a:solidFill>
                <a:latin typeface="Arial" pitchFamily="34" charset="0"/>
              </a:endParaRPr>
            </a:p>
          </p:txBody>
        </p:sp>
        <p:sp>
          <p:nvSpPr>
            <p:cNvPr id="63" name="Line 61"/>
            <p:cNvSpPr>
              <a:spLocks noChangeShapeType="1"/>
            </p:cNvSpPr>
            <p:nvPr/>
          </p:nvSpPr>
          <p:spPr bwMode="hidden">
            <a:xfrm>
              <a:off x="2052" y="2688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8383AD"/>
                </a:solidFill>
                <a:latin typeface="Arial" pitchFamily="34" charset="0"/>
              </a:endParaRPr>
            </a:p>
          </p:txBody>
        </p:sp>
        <p:sp>
          <p:nvSpPr>
            <p:cNvPr id="64" name="Line 62"/>
            <p:cNvSpPr>
              <a:spLocks noChangeShapeType="1"/>
            </p:cNvSpPr>
            <p:nvPr/>
          </p:nvSpPr>
          <p:spPr bwMode="hidden">
            <a:xfrm>
              <a:off x="1551" y="2688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8383AD"/>
                </a:solidFill>
                <a:latin typeface="Arial" pitchFamily="34" charset="0"/>
              </a:endParaRPr>
            </a:p>
          </p:txBody>
        </p:sp>
        <p:sp>
          <p:nvSpPr>
            <p:cNvPr id="65" name="Line 63"/>
            <p:cNvSpPr>
              <a:spLocks noChangeShapeType="1"/>
            </p:cNvSpPr>
            <p:nvPr/>
          </p:nvSpPr>
          <p:spPr bwMode="hidden">
            <a:xfrm rot="-5400000">
              <a:off x="1802" y="2438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8383AD"/>
                </a:solidFill>
                <a:latin typeface="Arial" pitchFamily="34" charset="0"/>
              </a:endParaRPr>
            </a:p>
          </p:txBody>
        </p:sp>
        <p:sp>
          <p:nvSpPr>
            <p:cNvPr id="66" name="Line 64"/>
            <p:cNvSpPr>
              <a:spLocks noChangeShapeType="1"/>
            </p:cNvSpPr>
            <p:nvPr/>
          </p:nvSpPr>
          <p:spPr bwMode="hidden">
            <a:xfrm rot="-5400000">
              <a:off x="2331" y="2438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8383AD"/>
                </a:solidFill>
                <a:latin typeface="Arial" pitchFamily="34" charset="0"/>
              </a:endParaRPr>
            </a:p>
          </p:txBody>
        </p:sp>
        <p:sp>
          <p:nvSpPr>
            <p:cNvPr id="67" name="Line 65"/>
            <p:cNvSpPr>
              <a:spLocks noChangeShapeType="1"/>
            </p:cNvSpPr>
            <p:nvPr/>
          </p:nvSpPr>
          <p:spPr bwMode="hidden">
            <a:xfrm rot="-5400000">
              <a:off x="2331" y="2939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8383AD"/>
                </a:solidFill>
                <a:latin typeface="Arial" pitchFamily="34" charset="0"/>
              </a:endParaRPr>
            </a:p>
          </p:txBody>
        </p:sp>
        <p:sp>
          <p:nvSpPr>
            <p:cNvPr id="68" name="Line 66"/>
            <p:cNvSpPr>
              <a:spLocks noChangeShapeType="1"/>
            </p:cNvSpPr>
            <p:nvPr/>
          </p:nvSpPr>
          <p:spPr bwMode="hidden">
            <a:xfrm rot="-5400000">
              <a:off x="1802" y="2939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8383AD"/>
                </a:solidFill>
                <a:latin typeface="Arial" pitchFamily="34" charset="0"/>
              </a:endParaRPr>
            </a:p>
          </p:txBody>
        </p:sp>
        <p:sp>
          <p:nvSpPr>
            <p:cNvPr id="69" name="Line 67"/>
            <p:cNvSpPr>
              <a:spLocks noChangeShapeType="1"/>
            </p:cNvSpPr>
            <p:nvPr/>
          </p:nvSpPr>
          <p:spPr bwMode="hidden">
            <a:xfrm>
              <a:off x="1551" y="3209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8383AD"/>
                </a:solidFill>
                <a:latin typeface="Arial" pitchFamily="34" charset="0"/>
              </a:endParaRPr>
            </a:p>
          </p:txBody>
        </p:sp>
        <p:sp>
          <p:nvSpPr>
            <p:cNvPr id="70" name="Line 68"/>
            <p:cNvSpPr>
              <a:spLocks noChangeShapeType="1"/>
            </p:cNvSpPr>
            <p:nvPr/>
          </p:nvSpPr>
          <p:spPr bwMode="hidden">
            <a:xfrm>
              <a:off x="2052" y="3209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8383AD"/>
                </a:solidFill>
                <a:latin typeface="Arial" pitchFamily="34" charset="0"/>
              </a:endParaRPr>
            </a:p>
          </p:txBody>
        </p:sp>
        <p:sp>
          <p:nvSpPr>
            <p:cNvPr id="71" name="Line 69"/>
            <p:cNvSpPr>
              <a:spLocks noChangeShapeType="1"/>
            </p:cNvSpPr>
            <p:nvPr/>
          </p:nvSpPr>
          <p:spPr bwMode="hidden">
            <a:xfrm>
              <a:off x="2052" y="3710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8383AD"/>
                </a:solidFill>
                <a:latin typeface="Arial" pitchFamily="34" charset="0"/>
              </a:endParaRPr>
            </a:p>
          </p:txBody>
        </p:sp>
        <p:sp>
          <p:nvSpPr>
            <p:cNvPr id="72" name="Line 70"/>
            <p:cNvSpPr>
              <a:spLocks noChangeShapeType="1"/>
            </p:cNvSpPr>
            <p:nvPr/>
          </p:nvSpPr>
          <p:spPr bwMode="hidden">
            <a:xfrm>
              <a:off x="1551" y="3710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8383AD"/>
                </a:solidFill>
                <a:latin typeface="Arial" pitchFamily="34" charset="0"/>
              </a:endParaRPr>
            </a:p>
          </p:txBody>
        </p:sp>
        <p:sp>
          <p:nvSpPr>
            <p:cNvPr id="73" name="Line 71"/>
            <p:cNvSpPr>
              <a:spLocks noChangeShapeType="1"/>
            </p:cNvSpPr>
            <p:nvPr/>
          </p:nvSpPr>
          <p:spPr bwMode="hidden">
            <a:xfrm rot="-5400000">
              <a:off x="1802" y="3460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8383AD"/>
                </a:solidFill>
                <a:latin typeface="Arial" pitchFamily="34" charset="0"/>
              </a:endParaRPr>
            </a:p>
          </p:txBody>
        </p:sp>
        <p:sp>
          <p:nvSpPr>
            <p:cNvPr id="74" name="Line 72"/>
            <p:cNvSpPr>
              <a:spLocks noChangeShapeType="1"/>
            </p:cNvSpPr>
            <p:nvPr/>
          </p:nvSpPr>
          <p:spPr bwMode="hidden">
            <a:xfrm rot="-5400000">
              <a:off x="2331" y="3460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8383AD"/>
                </a:solidFill>
                <a:latin typeface="Arial" pitchFamily="34" charset="0"/>
              </a:endParaRPr>
            </a:p>
          </p:txBody>
        </p:sp>
        <p:sp>
          <p:nvSpPr>
            <p:cNvPr id="75" name="Line 73"/>
            <p:cNvSpPr>
              <a:spLocks noChangeShapeType="1"/>
            </p:cNvSpPr>
            <p:nvPr/>
          </p:nvSpPr>
          <p:spPr bwMode="hidden">
            <a:xfrm rot="-5400000">
              <a:off x="2331" y="3961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8383AD"/>
                </a:solidFill>
                <a:latin typeface="Arial" pitchFamily="34" charset="0"/>
              </a:endParaRPr>
            </a:p>
          </p:txBody>
        </p:sp>
        <p:sp>
          <p:nvSpPr>
            <p:cNvPr id="76" name="Line 74"/>
            <p:cNvSpPr>
              <a:spLocks noChangeShapeType="1"/>
            </p:cNvSpPr>
            <p:nvPr/>
          </p:nvSpPr>
          <p:spPr bwMode="hidden">
            <a:xfrm rot="-5400000">
              <a:off x="1802" y="3961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8383AD"/>
                </a:solidFill>
                <a:latin typeface="Arial" pitchFamily="34" charset="0"/>
              </a:endParaRPr>
            </a:p>
          </p:txBody>
        </p:sp>
        <p:sp>
          <p:nvSpPr>
            <p:cNvPr id="77" name="Line 75"/>
            <p:cNvSpPr>
              <a:spLocks noChangeShapeType="1"/>
            </p:cNvSpPr>
            <p:nvPr/>
          </p:nvSpPr>
          <p:spPr bwMode="hidden">
            <a:xfrm>
              <a:off x="2619" y="144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8383AD"/>
                </a:solidFill>
                <a:latin typeface="Arial" pitchFamily="34" charset="0"/>
              </a:endParaRPr>
            </a:p>
          </p:txBody>
        </p:sp>
        <p:sp>
          <p:nvSpPr>
            <p:cNvPr id="78" name="Line 76"/>
            <p:cNvSpPr>
              <a:spLocks noChangeShapeType="1"/>
            </p:cNvSpPr>
            <p:nvPr/>
          </p:nvSpPr>
          <p:spPr bwMode="hidden">
            <a:xfrm>
              <a:off x="3120" y="144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8383AD"/>
                </a:solidFill>
                <a:latin typeface="Arial" pitchFamily="34" charset="0"/>
              </a:endParaRPr>
            </a:p>
          </p:txBody>
        </p:sp>
        <p:sp>
          <p:nvSpPr>
            <p:cNvPr id="79" name="Line 77"/>
            <p:cNvSpPr>
              <a:spLocks noChangeShapeType="1"/>
            </p:cNvSpPr>
            <p:nvPr/>
          </p:nvSpPr>
          <p:spPr bwMode="hidden">
            <a:xfrm>
              <a:off x="3120" y="645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8383AD"/>
                </a:solidFill>
                <a:latin typeface="Arial" pitchFamily="34" charset="0"/>
              </a:endParaRPr>
            </a:p>
          </p:txBody>
        </p:sp>
        <p:sp>
          <p:nvSpPr>
            <p:cNvPr id="80" name="Line 78"/>
            <p:cNvSpPr>
              <a:spLocks noChangeShapeType="1"/>
            </p:cNvSpPr>
            <p:nvPr/>
          </p:nvSpPr>
          <p:spPr bwMode="hidden">
            <a:xfrm>
              <a:off x="2619" y="645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8383AD"/>
                </a:solidFill>
                <a:latin typeface="Arial" pitchFamily="34" charset="0"/>
              </a:endParaRPr>
            </a:p>
          </p:txBody>
        </p:sp>
        <p:sp>
          <p:nvSpPr>
            <p:cNvPr id="81" name="Line 79"/>
            <p:cNvSpPr>
              <a:spLocks noChangeShapeType="1"/>
            </p:cNvSpPr>
            <p:nvPr/>
          </p:nvSpPr>
          <p:spPr bwMode="hidden">
            <a:xfrm rot="-5400000">
              <a:off x="2870" y="395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8383AD"/>
                </a:solidFill>
                <a:latin typeface="Arial" pitchFamily="34" charset="0"/>
              </a:endParaRPr>
            </a:p>
          </p:txBody>
        </p:sp>
        <p:sp>
          <p:nvSpPr>
            <p:cNvPr id="82" name="Line 80"/>
            <p:cNvSpPr>
              <a:spLocks noChangeShapeType="1"/>
            </p:cNvSpPr>
            <p:nvPr/>
          </p:nvSpPr>
          <p:spPr bwMode="hidden">
            <a:xfrm rot="-5400000">
              <a:off x="3399" y="395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8383AD"/>
                </a:solidFill>
                <a:latin typeface="Arial" pitchFamily="34" charset="0"/>
              </a:endParaRPr>
            </a:p>
          </p:txBody>
        </p:sp>
        <p:sp>
          <p:nvSpPr>
            <p:cNvPr id="83" name="Line 81"/>
            <p:cNvSpPr>
              <a:spLocks noChangeShapeType="1"/>
            </p:cNvSpPr>
            <p:nvPr/>
          </p:nvSpPr>
          <p:spPr bwMode="hidden">
            <a:xfrm rot="-5400000">
              <a:off x="3399" y="896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8383AD"/>
                </a:solidFill>
                <a:latin typeface="Arial" pitchFamily="34" charset="0"/>
              </a:endParaRPr>
            </a:p>
          </p:txBody>
        </p:sp>
        <p:sp>
          <p:nvSpPr>
            <p:cNvPr id="84" name="Line 82"/>
            <p:cNvSpPr>
              <a:spLocks noChangeShapeType="1"/>
            </p:cNvSpPr>
            <p:nvPr/>
          </p:nvSpPr>
          <p:spPr bwMode="hidden">
            <a:xfrm rot="-5400000">
              <a:off x="2870" y="896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8383AD"/>
                </a:solidFill>
                <a:latin typeface="Arial" pitchFamily="34" charset="0"/>
              </a:endParaRPr>
            </a:p>
          </p:txBody>
        </p:sp>
        <p:sp>
          <p:nvSpPr>
            <p:cNvPr id="85" name="Line 83"/>
            <p:cNvSpPr>
              <a:spLocks noChangeShapeType="1"/>
            </p:cNvSpPr>
            <p:nvPr/>
          </p:nvSpPr>
          <p:spPr bwMode="hidden">
            <a:xfrm>
              <a:off x="2619" y="1166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8383AD"/>
                </a:solidFill>
                <a:latin typeface="Arial" pitchFamily="34" charset="0"/>
              </a:endParaRPr>
            </a:p>
          </p:txBody>
        </p:sp>
        <p:sp>
          <p:nvSpPr>
            <p:cNvPr id="86" name="Line 84"/>
            <p:cNvSpPr>
              <a:spLocks noChangeShapeType="1"/>
            </p:cNvSpPr>
            <p:nvPr/>
          </p:nvSpPr>
          <p:spPr bwMode="hidden">
            <a:xfrm>
              <a:off x="3120" y="1166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8383AD"/>
                </a:solidFill>
                <a:latin typeface="Arial" pitchFamily="34" charset="0"/>
              </a:endParaRPr>
            </a:p>
          </p:txBody>
        </p:sp>
        <p:sp>
          <p:nvSpPr>
            <p:cNvPr id="87" name="Line 85"/>
            <p:cNvSpPr>
              <a:spLocks noChangeShapeType="1"/>
            </p:cNvSpPr>
            <p:nvPr/>
          </p:nvSpPr>
          <p:spPr bwMode="hidden">
            <a:xfrm>
              <a:off x="3120" y="1667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8383AD"/>
                </a:solidFill>
                <a:latin typeface="Arial" pitchFamily="34" charset="0"/>
              </a:endParaRPr>
            </a:p>
          </p:txBody>
        </p:sp>
        <p:sp>
          <p:nvSpPr>
            <p:cNvPr id="88" name="Line 86"/>
            <p:cNvSpPr>
              <a:spLocks noChangeShapeType="1"/>
            </p:cNvSpPr>
            <p:nvPr/>
          </p:nvSpPr>
          <p:spPr bwMode="hidden">
            <a:xfrm>
              <a:off x="2619" y="1667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8383AD"/>
                </a:solidFill>
                <a:latin typeface="Arial" pitchFamily="34" charset="0"/>
              </a:endParaRPr>
            </a:p>
          </p:txBody>
        </p:sp>
        <p:sp>
          <p:nvSpPr>
            <p:cNvPr id="89" name="Line 87"/>
            <p:cNvSpPr>
              <a:spLocks noChangeShapeType="1"/>
            </p:cNvSpPr>
            <p:nvPr/>
          </p:nvSpPr>
          <p:spPr bwMode="hidden">
            <a:xfrm rot="-5400000">
              <a:off x="2870" y="1417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8383AD"/>
                </a:solidFill>
                <a:latin typeface="Arial" pitchFamily="34" charset="0"/>
              </a:endParaRPr>
            </a:p>
          </p:txBody>
        </p:sp>
        <p:sp>
          <p:nvSpPr>
            <p:cNvPr id="90" name="Line 88"/>
            <p:cNvSpPr>
              <a:spLocks noChangeShapeType="1"/>
            </p:cNvSpPr>
            <p:nvPr/>
          </p:nvSpPr>
          <p:spPr bwMode="hidden">
            <a:xfrm rot="-5400000">
              <a:off x="3399" y="1417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8383AD"/>
                </a:solidFill>
                <a:latin typeface="Arial" pitchFamily="34" charset="0"/>
              </a:endParaRPr>
            </a:p>
          </p:txBody>
        </p:sp>
        <p:sp>
          <p:nvSpPr>
            <p:cNvPr id="91" name="Line 89"/>
            <p:cNvSpPr>
              <a:spLocks noChangeShapeType="1"/>
            </p:cNvSpPr>
            <p:nvPr/>
          </p:nvSpPr>
          <p:spPr bwMode="hidden">
            <a:xfrm rot="-5400000">
              <a:off x="3399" y="1918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8383AD"/>
                </a:solidFill>
                <a:latin typeface="Arial" pitchFamily="34" charset="0"/>
              </a:endParaRPr>
            </a:p>
          </p:txBody>
        </p:sp>
        <p:sp>
          <p:nvSpPr>
            <p:cNvPr id="92" name="Line 90"/>
            <p:cNvSpPr>
              <a:spLocks noChangeShapeType="1"/>
            </p:cNvSpPr>
            <p:nvPr/>
          </p:nvSpPr>
          <p:spPr bwMode="hidden">
            <a:xfrm rot="-5400000">
              <a:off x="2870" y="1918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8383AD"/>
                </a:solidFill>
                <a:latin typeface="Arial" pitchFamily="34" charset="0"/>
              </a:endParaRPr>
            </a:p>
          </p:txBody>
        </p:sp>
        <p:sp>
          <p:nvSpPr>
            <p:cNvPr id="93" name="Line 91"/>
            <p:cNvSpPr>
              <a:spLocks noChangeShapeType="1"/>
            </p:cNvSpPr>
            <p:nvPr/>
          </p:nvSpPr>
          <p:spPr bwMode="hidden">
            <a:xfrm>
              <a:off x="2619" y="2187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8383AD"/>
                </a:solidFill>
                <a:latin typeface="Arial" pitchFamily="34" charset="0"/>
              </a:endParaRPr>
            </a:p>
          </p:txBody>
        </p:sp>
        <p:sp>
          <p:nvSpPr>
            <p:cNvPr id="94" name="Line 92"/>
            <p:cNvSpPr>
              <a:spLocks noChangeShapeType="1"/>
            </p:cNvSpPr>
            <p:nvPr/>
          </p:nvSpPr>
          <p:spPr bwMode="hidden">
            <a:xfrm>
              <a:off x="3120" y="2187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8383AD"/>
                </a:solidFill>
                <a:latin typeface="Arial" pitchFamily="34" charset="0"/>
              </a:endParaRPr>
            </a:p>
          </p:txBody>
        </p:sp>
        <p:sp>
          <p:nvSpPr>
            <p:cNvPr id="95" name="Line 93"/>
            <p:cNvSpPr>
              <a:spLocks noChangeShapeType="1"/>
            </p:cNvSpPr>
            <p:nvPr/>
          </p:nvSpPr>
          <p:spPr bwMode="hidden">
            <a:xfrm>
              <a:off x="3120" y="2688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8383AD"/>
                </a:solidFill>
                <a:latin typeface="Arial" pitchFamily="34" charset="0"/>
              </a:endParaRPr>
            </a:p>
          </p:txBody>
        </p:sp>
        <p:sp>
          <p:nvSpPr>
            <p:cNvPr id="96" name="Line 94"/>
            <p:cNvSpPr>
              <a:spLocks noChangeShapeType="1"/>
            </p:cNvSpPr>
            <p:nvPr/>
          </p:nvSpPr>
          <p:spPr bwMode="hidden">
            <a:xfrm>
              <a:off x="2619" y="2688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8383AD"/>
                </a:solidFill>
                <a:latin typeface="Arial" pitchFamily="34" charset="0"/>
              </a:endParaRPr>
            </a:p>
          </p:txBody>
        </p:sp>
        <p:sp>
          <p:nvSpPr>
            <p:cNvPr id="97" name="Line 95"/>
            <p:cNvSpPr>
              <a:spLocks noChangeShapeType="1"/>
            </p:cNvSpPr>
            <p:nvPr/>
          </p:nvSpPr>
          <p:spPr bwMode="hidden">
            <a:xfrm rot="-5400000">
              <a:off x="2870" y="2438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8383AD"/>
                </a:solidFill>
                <a:latin typeface="Arial" pitchFamily="34" charset="0"/>
              </a:endParaRPr>
            </a:p>
          </p:txBody>
        </p:sp>
        <p:sp>
          <p:nvSpPr>
            <p:cNvPr id="98" name="Line 96"/>
            <p:cNvSpPr>
              <a:spLocks noChangeShapeType="1"/>
            </p:cNvSpPr>
            <p:nvPr/>
          </p:nvSpPr>
          <p:spPr bwMode="hidden">
            <a:xfrm rot="-5400000">
              <a:off x="3399" y="2438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8383AD"/>
                </a:solidFill>
                <a:latin typeface="Arial" pitchFamily="34" charset="0"/>
              </a:endParaRPr>
            </a:p>
          </p:txBody>
        </p:sp>
        <p:sp>
          <p:nvSpPr>
            <p:cNvPr id="99" name="Line 97"/>
            <p:cNvSpPr>
              <a:spLocks noChangeShapeType="1"/>
            </p:cNvSpPr>
            <p:nvPr/>
          </p:nvSpPr>
          <p:spPr bwMode="hidden">
            <a:xfrm rot="-5400000">
              <a:off x="3399" y="2939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8383AD"/>
                </a:solidFill>
                <a:latin typeface="Arial" pitchFamily="34" charset="0"/>
              </a:endParaRPr>
            </a:p>
          </p:txBody>
        </p:sp>
        <p:sp>
          <p:nvSpPr>
            <p:cNvPr id="100" name="Line 98"/>
            <p:cNvSpPr>
              <a:spLocks noChangeShapeType="1"/>
            </p:cNvSpPr>
            <p:nvPr/>
          </p:nvSpPr>
          <p:spPr bwMode="hidden">
            <a:xfrm rot="-5400000">
              <a:off x="2870" y="2939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8383AD"/>
                </a:solidFill>
                <a:latin typeface="Arial" pitchFamily="34" charset="0"/>
              </a:endParaRPr>
            </a:p>
          </p:txBody>
        </p:sp>
        <p:sp>
          <p:nvSpPr>
            <p:cNvPr id="101" name="Line 99"/>
            <p:cNvSpPr>
              <a:spLocks noChangeShapeType="1"/>
            </p:cNvSpPr>
            <p:nvPr/>
          </p:nvSpPr>
          <p:spPr bwMode="hidden">
            <a:xfrm>
              <a:off x="2619" y="3209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8383AD"/>
                </a:solidFill>
                <a:latin typeface="Arial" pitchFamily="34" charset="0"/>
              </a:endParaRPr>
            </a:p>
          </p:txBody>
        </p:sp>
        <p:sp>
          <p:nvSpPr>
            <p:cNvPr id="102" name="Line 100"/>
            <p:cNvSpPr>
              <a:spLocks noChangeShapeType="1"/>
            </p:cNvSpPr>
            <p:nvPr/>
          </p:nvSpPr>
          <p:spPr bwMode="hidden">
            <a:xfrm>
              <a:off x="3120" y="3209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8383AD"/>
                </a:solidFill>
                <a:latin typeface="Arial" pitchFamily="34" charset="0"/>
              </a:endParaRPr>
            </a:p>
          </p:txBody>
        </p:sp>
        <p:sp>
          <p:nvSpPr>
            <p:cNvPr id="103" name="Line 101"/>
            <p:cNvSpPr>
              <a:spLocks noChangeShapeType="1"/>
            </p:cNvSpPr>
            <p:nvPr/>
          </p:nvSpPr>
          <p:spPr bwMode="hidden">
            <a:xfrm>
              <a:off x="3120" y="3710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8383AD"/>
                </a:solidFill>
                <a:latin typeface="Arial" pitchFamily="34" charset="0"/>
              </a:endParaRPr>
            </a:p>
          </p:txBody>
        </p:sp>
        <p:sp>
          <p:nvSpPr>
            <p:cNvPr id="104" name="Line 102"/>
            <p:cNvSpPr>
              <a:spLocks noChangeShapeType="1"/>
            </p:cNvSpPr>
            <p:nvPr/>
          </p:nvSpPr>
          <p:spPr bwMode="hidden">
            <a:xfrm>
              <a:off x="2619" y="3710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8383AD"/>
                </a:solidFill>
                <a:latin typeface="Arial" pitchFamily="34" charset="0"/>
              </a:endParaRPr>
            </a:p>
          </p:txBody>
        </p:sp>
        <p:sp>
          <p:nvSpPr>
            <p:cNvPr id="105" name="Line 103"/>
            <p:cNvSpPr>
              <a:spLocks noChangeShapeType="1"/>
            </p:cNvSpPr>
            <p:nvPr/>
          </p:nvSpPr>
          <p:spPr bwMode="hidden">
            <a:xfrm rot="-5400000">
              <a:off x="2870" y="3460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8383AD"/>
                </a:solidFill>
                <a:latin typeface="Arial" pitchFamily="34" charset="0"/>
              </a:endParaRPr>
            </a:p>
          </p:txBody>
        </p:sp>
        <p:sp>
          <p:nvSpPr>
            <p:cNvPr id="106" name="Line 104"/>
            <p:cNvSpPr>
              <a:spLocks noChangeShapeType="1"/>
            </p:cNvSpPr>
            <p:nvPr/>
          </p:nvSpPr>
          <p:spPr bwMode="hidden">
            <a:xfrm rot="-5400000">
              <a:off x="3399" y="3460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8383AD"/>
                </a:solidFill>
                <a:latin typeface="Arial" pitchFamily="34" charset="0"/>
              </a:endParaRPr>
            </a:p>
          </p:txBody>
        </p:sp>
        <p:sp>
          <p:nvSpPr>
            <p:cNvPr id="107" name="Line 105"/>
            <p:cNvSpPr>
              <a:spLocks noChangeShapeType="1"/>
            </p:cNvSpPr>
            <p:nvPr/>
          </p:nvSpPr>
          <p:spPr bwMode="hidden">
            <a:xfrm rot="-5400000">
              <a:off x="3399" y="3961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8383AD"/>
                </a:solidFill>
                <a:latin typeface="Arial" pitchFamily="34" charset="0"/>
              </a:endParaRPr>
            </a:p>
          </p:txBody>
        </p:sp>
        <p:sp>
          <p:nvSpPr>
            <p:cNvPr id="108" name="Line 106"/>
            <p:cNvSpPr>
              <a:spLocks noChangeShapeType="1"/>
            </p:cNvSpPr>
            <p:nvPr/>
          </p:nvSpPr>
          <p:spPr bwMode="hidden">
            <a:xfrm rot="-5400000">
              <a:off x="2870" y="3961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8383AD"/>
                </a:solidFill>
                <a:latin typeface="Arial" pitchFamily="34" charset="0"/>
              </a:endParaRPr>
            </a:p>
          </p:txBody>
        </p:sp>
        <p:sp>
          <p:nvSpPr>
            <p:cNvPr id="109" name="Line 107"/>
            <p:cNvSpPr>
              <a:spLocks noChangeShapeType="1"/>
            </p:cNvSpPr>
            <p:nvPr/>
          </p:nvSpPr>
          <p:spPr bwMode="hidden">
            <a:xfrm>
              <a:off x="3687" y="144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8383AD"/>
                </a:solidFill>
                <a:latin typeface="Arial" pitchFamily="34" charset="0"/>
              </a:endParaRPr>
            </a:p>
          </p:txBody>
        </p:sp>
        <p:sp>
          <p:nvSpPr>
            <p:cNvPr id="110" name="Line 108"/>
            <p:cNvSpPr>
              <a:spLocks noChangeShapeType="1"/>
            </p:cNvSpPr>
            <p:nvPr/>
          </p:nvSpPr>
          <p:spPr bwMode="hidden">
            <a:xfrm>
              <a:off x="4188" y="144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8383AD"/>
                </a:solidFill>
                <a:latin typeface="Arial" pitchFamily="34" charset="0"/>
              </a:endParaRPr>
            </a:p>
          </p:txBody>
        </p:sp>
        <p:sp>
          <p:nvSpPr>
            <p:cNvPr id="111" name="Line 109"/>
            <p:cNvSpPr>
              <a:spLocks noChangeShapeType="1"/>
            </p:cNvSpPr>
            <p:nvPr/>
          </p:nvSpPr>
          <p:spPr bwMode="hidden">
            <a:xfrm>
              <a:off x="4188" y="645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8383AD"/>
                </a:solidFill>
                <a:latin typeface="Arial" pitchFamily="34" charset="0"/>
              </a:endParaRPr>
            </a:p>
          </p:txBody>
        </p:sp>
        <p:sp>
          <p:nvSpPr>
            <p:cNvPr id="112" name="Line 110"/>
            <p:cNvSpPr>
              <a:spLocks noChangeShapeType="1"/>
            </p:cNvSpPr>
            <p:nvPr/>
          </p:nvSpPr>
          <p:spPr bwMode="hidden">
            <a:xfrm>
              <a:off x="3687" y="645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8383AD"/>
                </a:solidFill>
                <a:latin typeface="Arial" pitchFamily="34" charset="0"/>
              </a:endParaRPr>
            </a:p>
          </p:txBody>
        </p:sp>
        <p:sp>
          <p:nvSpPr>
            <p:cNvPr id="113" name="Line 111"/>
            <p:cNvSpPr>
              <a:spLocks noChangeShapeType="1"/>
            </p:cNvSpPr>
            <p:nvPr/>
          </p:nvSpPr>
          <p:spPr bwMode="hidden">
            <a:xfrm rot="-5400000">
              <a:off x="3938" y="395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8383AD"/>
                </a:solidFill>
                <a:latin typeface="Arial" pitchFamily="34" charset="0"/>
              </a:endParaRPr>
            </a:p>
          </p:txBody>
        </p:sp>
        <p:sp>
          <p:nvSpPr>
            <p:cNvPr id="114" name="Line 112"/>
            <p:cNvSpPr>
              <a:spLocks noChangeShapeType="1"/>
            </p:cNvSpPr>
            <p:nvPr/>
          </p:nvSpPr>
          <p:spPr bwMode="hidden">
            <a:xfrm rot="-5400000">
              <a:off x="4467" y="395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8383AD"/>
                </a:solidFill>
                <a:latin typeface="Arial" pitchFamily="34" charset="0"/>
              </a:endParaRPr>
            </a:p>
          </p:txBody>
        </p:sp>
        <p:sp>
          <p:nvSpPr>
            <p:cNvPr id="115" name="Line 113"/>
            <p:cNvSpPr>
              <a:spLocks noChangeShapeType="1"/>
            </p:cNvSpPr>
            <p:nvPr/>
          </p:nvSpPr>
          <p:spPr bwMode="hidden">
            <a:xfrm rot="-5400000">
              <a:off x="4467" y="896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8383AD"/>
                </a:solidFill>
                <a:latin typeface="Arial" pitchFamily="34" charset="0"/>
              </a:endParaRPr>
            </a:p>
          </p:txBody>
        </p:sp>
        <p:sp>
          <p:nvSpPr>
            <p:cNvPr id="116" name="Line 114"/>
            <p:cNvSpPr>
              <a:spLocks noChangeShapeType="1"/>
            </p:cNvSpPr>
            <p:nvPr/>
          </p:nvSpPr>
          <p:spPr bwMode="hidden">
            <a:xfrm rot="-5400000">
              <a:off x="3938" y="896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8383AD"/>
                </a:solidFill>
                <a:latin typeface="Arial" pitchFamily="34" charset="0"/>
              </a:endParaRPr>
            </a:p>
          </p:txBody>
        </p:sp>
        <p:sp>
          <p:nvSpPr>
            <p:cNvPr id="117" name="Line 115"/>
            <p:cNvSpPr>
              <a:spLocks noChangeShapeType="1"/>
            </p:cNvSpPr>
            <p:nvPr/>
          </p:nvSpPr>
          <p:spPr bwMode="hidden">
            <a:xfrm>
              <a:off x="3687" y="1166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8383AD"/>
                </a:solidFill>
                <a:latin typeface="Arial" pitchFamily="34" charset="0"/>
              </a:endParaRPr>
            </a:p>
          </p:txBody>
        </p:sp>
        <p:sp>
          <p:nvSpPr>
            <p:cNvPr id="118" name="Line 116"/>
            <p:cNvSpPr>
              <a:spLocks noChangeShapeType="1"/>
            </p:cNvSpPr>
            <p:nvPr/>
          </p:nvSpPr>
          <p:spPr bwMode="hidden">
            <a:xfrm>
              <a:off x="4188" y="1166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8383AD"/>
                </a:solidFill>
                <a:latin typeface="Arial" pitchFamily="34" charset="0"/>
              </a:endParaRPr>
            </a:p>
          </p:txBody>
        </p:sp>
        <p:sp>
          <p:nvSpPr>
            <p:cNvPr id="119" name="Line 117"/>
            <p:cNvSpPr>
              <a:spLocks noChangeShapeType="1"/>
            </p:cNvSpPr>
            <p:nvPr/>
          </p:nvSpPr>
          <p:spPr bwMode="hidden">
            <a:xfrm>
              <a:off x="4188" y="1667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8383AD"/>
                </a:solidFill>
                <a:latin typeface="Arial" pitchFamily="34" charset="0"/>
              </a:endParaRPr>
            </a:p>
          </p:txBody>
        </p:sp>
        <p:sp>
          <p:nvSpPr>
            <p:cNvPr id="120" name="Line 118"/>
            <p:cNvSpPr>
              <a:spLocks noChangeShapeType="1"/>
            </p:cNvSpPr>
            <p:nvPr/>
          </p:nvSpPr>
          <p:spPr bwMode="hidden">
            <a:xfrm>
              <a:off x="3687" y="1667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8383AD"/>
                </a:solidFill>
                <a:latin typeface="Arial" pitchFamily="34" charset="0"/>
              </a:endParaRPr>
            </a:p>
          </p:txBody>
        </p:sp>
        <p:sp>
          <p:nvSpPr>
            <p:cNvPr id="121" name="Line 119"/>
            <p:cNvSpPr>
              <a:spLocks noChangeShapeType="1"/>
            </p:cNvSpPr>
            <p:nvPr/>
          </p:nvSpPr>
          <p:spPr bwMode="hidden">
            <a:xfrm rot="-5400000">
              <a:off x="3938" y="1417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8383AD"/>
                </a:solidFill>
                <a:latin typeface="Arial" pitchFamily="34" charset="0"/>
              </a:endParaRPr>
            </a:p>
          </p:txBody>
        </p:sp>
        <p:sp>
          <p:nvSpPr>
            <p:cNvPr id="122" name="Line 120"/>
            <p:cNvSpPr>
              <a:spLocks noChangeShapeType="1"/>
            </p:cNvSpPr>
            <p:nvPr/>
          </p:nvSpPr>
          <p:spPr bwMode="hidden">
            <a:xfrm rot="-5400000">
              <a:off x="4467" y="1417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8383AD"/>
                </a:solidFill>
                <a:latin typeface="Arial" pitchFamily="34" charset="0"/>
              </a:endParaRPr>
            </a:p>
          </p:txBody>
        </p:sp>
        <p:sp>
          <p:nvSpPr>
            <p:cNvPr id="123" name="Line 121"/>
            <p:cNvSpPr>
              <a:spLocks noChangeShapeType="1"/>
            </p:cNvSpPr>
            <p:nvPr/>
          </p:nvSpPr>
          <p:spPr bwMode="hidden">
            <a:xfrm rot="-5400000">
              <a:off x="4467" y="1918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8383AD"/>
                </a:solidFill>
                <a:latin typeface="Arial" pitchFamily="34" charset="0"/>
              </a:endParaRPr>
            </a:p>
          </p:txBody>
        </p:sp>
        <p:sp>
          <p:nvSpPr>
            <p:cNvPr id="124" name="Line 122"/>
            <p:cNvSpPr>
              <a:spLocks noChangeShapeType="1"/>
            </p:cNvSpPr>
            <p:nvPr/>
          </p:nvSpPr>
          <p:spPr bwMode="hidden">
            <a:xfrm rot="-5400000">
              <a:off x="3938" y="1918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8383AD"/>
                </a:solidFill>
                <a:latin typeface="Arial" pitchFamily="34" charset="0"/>
              </a:endParaRPr>
            </a:p>
          </p:txBody>
        </p:sp>
        <p:sp>
          <p:nvSpPr>
            <p:cNvPr id="125" name="Line 123"/>
            <p:cNvSpPr>
              <a:spLocks noChangeShapeType="1"/>
            </p:cNvSpPr>
            <p:nvPr/>
          </p:nvSpPr>
          <p:spPr bwMode="hidden">
            <a:xfrm>
              <a:off x="3687" y="2187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8383AD"/>
                </a:solidFill>
                <a:latin typeface="Arial" pitchFamily="34" charset="0"/>
              </a:endParaRPr>
            </a:p>
          </p:txBody>
        </p:sp>
        <p:sp>
          <p:nvSpPr>
            <p:cNvPr id="126" name="Line 124"/>
            <p:cNvSpPr>
              <a:spLocks noChangeShapeType="1"/>
            </p:cNvSpPr>
            <p:nvPr/>
          </p:nvSpPr>
          <p:spPr bwMode="hidden">
            <a:xfrm>
              <a:off x="4188" y="2187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8383AD"/>
                </a:solidFill>
                <a:latin typeface="Arial" pitchFamily="34" charset="0"/>
              </a:endParaRPr>
            </a:p>
          </p:txBody>
        </p:sp>
        <p:sp>
          <p:nvSpPr>
            <p:cNvPr id="127" name="Line 125"/>
            <p:cNvSpPr>
              <a:spLocks noChangeShapeType="1"/>
            </p:cNvSpPr>
            <p:nvPr/>
          </p:nvSpPr>
          <p:spPr bwMode="hidden">
            <a:xfrm>
              <a:off x="4188" y="2688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8383AD"/>
                </a:solidFill>
                <a:latin typeface="Arial" pitchFamily="34" charset="0"/>
              </a:endParaRPr>
            </a:p>
          </p:txBody>
        </p:sp>
        <p:sp>
          <p:nvSpPr>
            <p:cNvPr id="128" name="Line 126"/>
            <p:cNvSpPr>
              <a:spLocks noChangeShapeType="1"/>
            </p:cNvSpPr>
            <p:nvPr/>
          </p:nvSpPr>
          <p:spPr bwMode="hidden">
            <a:xfrm>
              <a:off x="3687" y="2688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8383AD"/>
                </a:solidFill>
                <a:latin typeface="Arial" pitchFamily="34" charset="0"/>
              </a:endParaRPr>
            </a:p>
          </p:txBody>
        </p:sp>
        <p:sp>
          <p:nvSpPr>
            <p:cNvPr id="129" name="Line 127"/>
            <p:cNvSpPr>
              <a:spLocks noChangeShapeType="1"/>
            </p:cNvSpPr>
            <p:nvPr/>
          </p:nvSpPr>
          <p:spPr bwMode="hidden">
            <a:xfrm rot="-5400000">
              <a:off x="3938" y="2438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8383AD"/>
                </a:solidFill>
                <a:latin typeface="Arial" pitchFamily="34" charset="0"/>
              </a:endParaRPr>
            </a:p>
          </p:txBody>
        </p:sp>
        <p:sp>
          <p:nvSpPr>
            <p:cNvPr id="130" name="Line 128"/>
            <p:cNvSpPr>
              <a:spLocks noChangeShapeType="1"/>
            </p:cNvSpPr>
            <p:nvPr/>
          </p:nvSpPr>
          <p:spPr bwMode="hidden">
            <a:xfrm rot="-5400000">
              <a:off x="4467" y="2438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8383AD"/>
                </a:solidFill>
                <a:latin typeface="Arial" pitchFamily="34" charset="0"/>
              </a:endParaRPr>
            </a:p>
          </p:txBody>
        </p:sp>
        <p:sp>
          <p:nvSpPr>
            <p:cNvPr id="131" name="Line 129"/>
            <p:cNvSpPr>
              <a:spLocks noChangeShapeType="1"/>
            </p:cNvSpPr>
            <p:nvPr/>
          </p:nvSpPr>
          <p:spPr bwMode="hidden">
            <a:xfrm rot="-5400000">
              <a:off x="4467" y="2939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8383AD"/>
                </a:solidFill>
                <a:latin typeface="Arial" pitchFamily="34" charset="0"/>
              </a:endParaRPr>
            </a:p>
          </p:txBody>
        </p:sp>
        <p:sp>
          <p:nvSpPr>
            <p:cNvPr id="132" name="Line 130"/>
            <p:cNvSpPr>
              <a:spLocks noChangeShapeType="1"/>
            </p:cNvSpPr>
            <p:nvPr/>
          </p:nvSpPr>
          <p:spPr bwMode="hidden">
            <a:xfrm rot="-5400000">
              <a:off x="3938" y="2939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8383AD"/>
                </a:solidFill>
                <a:latin typeface="Arial" pitchFamily="34" charset="0"/>
              </a:endParaRPr>
            </a:p>
          </p:txBody>
        </p:sp>
        <p:sp>
          <p:nvSpPr>
            <p:cNvPr id="133" name="Line 131"/>
            <p:cNvSpPr>
              <a:spLocks noChangeShapeType="1"/>
            </p:cNvSpPr>
            <p:nvPr/>
          </p:nvSpPr>
          <p:spPr bwMode="hidden">
            <a:xfrm>
              <a:off x="3687" y="3209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8383AD"/>
                </a:solidFill>
                <a:latin typeface="Arial" pitchFamily="34" charset="0"/>
              </a:endParaRPr>
            </a:p>
          </p:txBody>
        </p:sp>
        <p:sp>
          <p:nvSpPr>
            <p:cNvPr id="134" name="Line 132"/>
            <p:cNvSpPr>
              <a:spLocks noChangeShapeType="1"/>
            </p:cNvSpPr>
            <p:nvPr/>
          </p:nvSpPr>
          <p:spPr bwMode="hidden">
            <a:xfrm>
              <a:off x="4188" y="3209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8383AD"/>
                </a:solidFill>
                <a:latin typeface="Arial" pitchFamily="34" charset="0"/>
              </a:endParaRPr>
            </a:p>
          </p:txBody>
        </p:sp>
        <p:sp>
          <p:nvSpPr>
            <p:cNvPr id="135" name="Line 133"/>
            <p:cNvSpPr>
              <a:spLocks noChangeShapeType="1"/>
            </p:cNvSpPr>
            <p:nvPr/>
          </p:nvSpPr>
          <p:spPr bwMode="hidden">
            <a:xfrm>
              <a:off x="4188" y="3710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8383AD"/>
                </a:solidFill>
                <a:latin typeface="Arial" pitchFamily="34" charset="0"/>
              </a:endParaRPr>
            </a:p>
          </p:txBody>
        </p:sp>
        <p:sp>
          <p:nvSpPr>
            <p:cNvPr id="136" name="Line 134"/>
            <p:cNvSpPr>
              <a:spLocks noChangeShapeType="1"/>
            </p:cNvSpPr>
            <p:nvPr/>
          </p:nvSpPr>
          <p:spPr bwMode="hidden">
            <a:xfrm>
              <a:off x="3687" y="3710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8383AD"/>
                </a:solidFill>
                <a:latin typeface="Arial" pitchFamily="34" charset="0"/>
              </a:endParaRPr>
            </a:p>
          </p:txBody>
        </p:sp>
        <p:sp>
          <p:nvSpPr>
            <p:cNvPr id="137" name="Line 135"/>
            <p:cNvSpPr>
              <a:spLocks noChangeShapeType="1"/>
            </p:cNvSpPr>
            <p:nvPr/>
          </p:nvSpPr>
          <p:spPr bwMode="hidden">
            <a:xfrm rot="-5400000">
              <a:off x="3938" y="3460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8383AD"/>
                </a:solidFill>
                <a:latin typeface="Arial" pitchFamily="34" charset="0"/>
              </a:endParaRPr>
            </a:p>
          </p:txBody>
        </p:sp>
        <p:sp>
          <p:nvSpPr>
            <p:cNvPr id="138" name="Line 136"/>
            <p:cNvSpPr>
              <a:spLocks noChangeShapeType="1"/>
            </p:cNvSpPr>
            <p:nvPr/>
          </p:nvSpPr>
          <p:spPr bwMode="hidden">
            <a:xfrm rot="-5400000">
              <a:off x="4467" y="3460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8383AD"/>
                </a:solidFill>
                <a:latin typeface="Arial" pitchFamily="34" charset="0"/>
              </a:endParaRPr>
            </a:p>
          </p:txBody>
        </p:sp>
        <p:sp>
          <p:nvSpPr>
            <p:cNvPr id="139" name="Line 137"/>
            <p:cNvSpPr>
              <a:spLocks noChangeShapeType="1"/>
            </p:cNvSpPr>
            <p:nvPr/>
          </p:nvSpPr>
          <p:spPr bwMode="hidden">
            <a:xfrm rot="-5400000">
              <a:off x="4467" y="3961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8383AD"/>
                </a:solidFill>
                <a:latin typeface="Arial" pitchFamily="34" charset="0"/>
              </a:endParaRPr>
            </a:p>
          </p:txBody>
        </p:sp>
        <p:sp>
          <p:nvSpPr>
            <p:cNvPr id="140" name="Line 138"/>
            <p:cNvSpPr>
              <a:spLocks noChangeShapeType="1"/>
            </p:cNvSpPr>
            <p:nvPr/>
          </p:nvSpPr>
          <p:spPr bwMode="hidden">
            <a:xfrm rot="-5400000">
              <a:off x="3938" y="3961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8383AD"/>
                </a:solidFill>
                <a:latin typeface="Arial" pitchFamily="34" charset="0"/>
              </a:endParaRPr>
            </a:p>
          </p:txBody>
        </p:sp>
        <p:sp>
          <p:nvSpPr>
            <p:cNvPr id="141" name="Line 139"/>
            <p:cNvSpPr>
              <a:spLocks noChangeShapeType="1"/>
            </p:cNvSpPr>
            <p:nvPr/>
          </p:nvSpPr>
          <p:spPr bwMode="hidden">
            <a:xfrm>
              <a:off x="4755" y="144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8383AD"/>
                </a:solidFill>
                <a:latin typeface="Arial" pitchFamily="34" charset="0"/>
              </a:endParaRPr>
            </a:p>
          </p:txBody>
        </p:sp>
        <p:sp>
          <p:nvSpPr>
            <p:cNvPr id="142" name="Line 140"/>
            <p:cNvSpPr>
              <a:spLocks noChangeShapeType="1"/>
            </p:cNvSpPr>
            <p:nvPr/>
          </p:nvSpPr>
          <p:spPr bwMode="hidden">
            <a:xfrm>
              <a:off x="5256" y="144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8383AD"/>
                </a:solidFill>
                <a:latin typeface="Arial" pitchFamily="34" charset="0"/>
              </a:endParaRPr>
            </a:p>
          </p:txBody>
        </p:sp>
        <p:sp>
          <p:nvSpPr>
            <p:cNvPr id="143" name="Line 141"/>
            <p:cNvSpPr>
              <a:spLocks noChangeShapeType="1"/>
            </p:cNvSpPr>
            <p:nvPr/>
          </p:nvSpPr>
          <p:spPr bwMode="hidden">
            <a:xfrm>
              <a:off x="5256" y="645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8383AD"/>
                </a:solidFill>
                <a:latin typeface="Arial" pitchFamily="34" charset="0"/>
              </a:endParaRPr>
            </a:p>
          </p:txBody>
        </p:sp>
        <p:sp>
          <p:nvSpPr>
            <p:cNvPr id="144" name="Line 142"/>
            <p:cNvSpPr>
              <a:spLocks noChangeShapeType="1"/>
            </p:cNvSpPr>
            <p:nvPr/>
          </p:nvSpPr>
          <p:spPr bwMode="hidden">
            <a:xfrm>
              <a:off x="4755" y="645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8383AD"/>
                </a:solidFill>
                <a:latin typeface="Arial" pitchFamily="34" charset="0"/>
              </a:endParaRPr>
            </a:p>
          </p:txBody>
        </p:sp>
        <p:sp>
          <p:nvSpPr>
            <p:cNvPr id="145" name="Line 143"/>
            <p:cNvSpPr>
              <a:spLocks noChangeShapeType="1"/>
            </p:cNvSpPr>
            <p:nvPr/>
          </p:nvSpPr>
          <p:spPr bwMode="hidden">
            <a:xfrm rot="-5400000">
              <a:off x="5006" y="395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8383AD"/>
                </a:solidFill>
                <a:latin typeface="Arial" pitchFamily="34" charset="0"/>
              </a:endParaRPr>
            </a:p>
          </p:txBody>
        </p:sp>
        <p:sp>
          <p:nvSpPr>
            <p:cNvPr id="146" name="Line 144"/>
            <p:cNvSpPr>
              <a:spLocks noChangeShapeType="1"/>
            </p:cNvSpPr>
            <p:nvPr/>
          </p:nvSpPr>
          <p:spPr bwMode="hidden">
            <a:xfrm rot="-5400000">
              <a:off x="5535" y="395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8383AD"/>
                </a:solidFill>
                <a:latin typeface="Arial" pitchFamily="34" charset="0"/>
              </a:endParaRPr>
            </a:p>
          </p:txBody>
        </p:sp>
        <p:sp>
          <p:nvSpPr>
            <p:cNvPr id="147" name="Line 145"/>
            <p:cNvSpPr>
              <a:spLocks noChangeShapeType="1"/>
            </p:cNvSpPr>
            <p:nvPr/>
          </p:nvSpPr>
          <p:spPr bwMode="hidden">
            <a:xfrm rot="-5400000">
              <a:off x="5535" y="896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8383AD"/>
                </a:solidFill>
                <a:latin typeface="Arial" pitchFamily="34" charset="0"/>
              </a:endParaRPr>
            </a:p>
          </p:txBody>
        </p:sp>
        <p:sp>
          <p:nvSpPr>
            <p:cNvPr id="148" name="Line 146"/>
            <p:cNvSpPr>
              <a:spLocks noChangeShapeType="1"/>
            </p:cNvSpPr>
            <p:nvPr/>
          </p:nvSpPr>
          <p:spPr bwMode="hidden">
            <a:xfrm rot="-5400000">
              <a:off x="5006" y="896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8383AD"/>
                </a:solidFill>
                <a:latin typeface="Arial" pitchFamily="34" charset="0"/>
              </a:endParaRPr>
            </a:p>
          </p:txBody>
        </p:sp>
        <p:sp>
          <p:nvSpPr>
            <p:cNvPr id="149" name="Line 147"/>
            <p:cNvSpPr>
              <a:spLocks noChangeShapeType="1"/>
            </p:cNvSpPr>
            <p:nvPr/>
          </p:nvSpPr>
          <p:spPr bwMode="hidden">
            <a:xfrm>
              <a:off x="4755" y="1166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8383AD"/>
                </a:solidFill>
                <a:latin typeface="Arial" pitchFamily="34" charset="0"/>
              </a:endParaRPr>
            </a:p>
          </p:txBody>
        </p:sp>
        <p:sp>
          <p:nvSpPr>
            <p:cNvPr id="150" name="Line 148"/>
            <p:cNvSpPr>
              <a:spLocks noChangeShapeType="1"/>
            </p:cNvSpPr>
            <p:nvPr/>
          </p:nvSpPr>
          <p:spPr bwMode="hidden">
            <a:xfrm>
              <a:off x="5256" y="1166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8383AD"/>
                </a:solidFill>
                <a:latin typeface="Arial" pitchFamily="34" charset="0"/>
              </a:endParaRPr>
            </a:p>
          </p:txBody>
        </p:sp>
        <p:sp>
          <p:nvSpPr>
            <p:cNvPr id="151" name="Line 149"/>
            <p:cNvSpPr>
              <a:spLocks noChangeShapeType="1"/>
            </p:cNvSpPr>
            <p:nvPr/>
          </p:nvSpPr>
          <p:spPr bwMode="hidden">
            <a:xfrm>
              <a:off x="5256" y="1667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8383AD"/>
                </a:solidFill>
                <a:latin typeface="Arial" pitchFamily="34" charset="0"/>
              </a:endParaRPr>
            </a:p>
          </p:txBody>
        </p:sp>
        <p:sp>
          <p:nvSpPr>
            <p:cNvPr id="152" name="Line 150"/>
            <p:cNvSpPr>
              <a:spLocks noChangeShapeType="1"/>
            </p:cNvSpPr>
            <p:nvPr/>
          </p:nvSpPr>
          <p:spPr bwMode="hidden">
            <a:xfrm>
              <a:off x="4755" y="1667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8383AD"/>
                </a:solidFill>
                <a:latin typeface="Arial" pitchFamily="34" charset="0"/>
              </a:endParaRPr>
            </a:p>
          </p:txBody>
        </p:sp>
        <p:sp>
          <p:nvSpPr>
            <p:cNvPr id="153" name="Line 151"/>
            <p:cNvSpPr>
              <a:spLocks noChangeShapeType="1"/>
            </p:cNvSpPr>
            <p:nvPr/>
          </p:nvSpPr>
          <p:spPr bwMode="hidden">
            <a:xfrm rot="-5400000">
              <a:off x="5006" y="1417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8383AD"/>
                </a:solidFill>
                <a:latin typeface="Arial" pitchFamily="34" charset="0"/>
              </a:endParaRPr>
            </a:p>
          </p:txBody>
        </p:sp>
        <p:sp>
          <p:nvSpPr>
            <p:cNvPr id="154" name="Line 152"/>
            <p:cNvSpPr>
              <a:spLocks noChangeShapeType="1"/>
            </p:cNvSpPr>
            <p:nvPr/>
          </p:nvSpPr>
          <p:spPr bwMode="hidden">
            <a:xfrm rot="-5400000">
              <a:off x="5535" y="1417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8383AD"/>
                </a:solidFill>
                <a:latin typeface="Arial" pitchFamily="34" charset="0"/>
              </a:endParaRPr>
            </a:p>
          </p:txBody>
        </p:sp>
        <p:sp>
          <p:nvSpPr>
            <p:cNvPr id="155" name="Line 153"/>
            <p:cNvSpPr>
              <a:spLocks noChangeShapeType="1"/>
            </p:cNvSpPr>
            <p:nvPr/>
          </p:nvSpPr>
          <p:spPr bwMode="hidden">
            <a:xfrm rot="-5400000">
              <a:off x="5535" y="1918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8383AD"/>
                </a:solidFill>
                <a:latin typeface="Arial" pitchFamily="34" charset="0"/>
              </a:endParaRPr>
            </a:p>
          </p:txBody>
        </p:sp>
        <p:sp>
          <p:nvSpPr>
            <p:cNvPr id="156" name="Line 154"/>
            <p:cNvSpPr>
              <a:spLocks noChangeShapeType="1"/>
            </p:cNvSpPr>
            <p:nvPr/>
          </p:nvSpPr>
          <p:spPr bwMode="hidden">
            <a:xfrm rot="-5400000">
              <a:off x="5006" y="1918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8383AD"/>
                </a:solidFill>
                <a:latin typeface="Arial" pitchFamily="34" charset="0"/>
              </a:endParaRPr>
            </a:p>
          </p:txBody>
        </p:sp>
        <p:sp>
          <p:nvSpPr>
            <p:cNvPr id="157" name="Line 155"/>
            <p:cNvSpPr>
              <a:spLocks noChangeShapeType="1"/>
            </p:cNvSpPr>
            <p:nvPr/>
          </p:nvSpPr>
          <p:spPr bwMode="hidden">
            <a:xfrm>
              <a:off x="4755" y="2187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8383AD"/>
                </a:solidFill>
                <a:latin typeface="Arial" pitchFamily="34" charset="0"/>
              </a:endParaRPr>
            </a:p>
          </p:txBody>
        </p:sp>
        <p:sp>
          <p:nvSpPr>
            <p:cNvPr id="158" name="Line 156"/>
            <p:cNvSpPr>
              <a:spLocks noChangeShapeType="1"/>
            </p:cNvSpPr>
            <p:nvPr/>
          </p:nvSpPr>
          <p:spPr bwMode="hidden">
            <a:xfrm>
              <a:off x="5256" y="2187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8383AD"/>
                </a:solidFill>
                <a:latin typeface="Arial" pitchFamily="34" charset="0"/>
              </a:endParaRPr>
            </a:p>
          </p:txBody>
        </p:sp>
        <p:sp>
          <p:nvSpPr>
            <p:cNvPr id="159" name="Line 157"/>
            <p:cNvSpPr>
              <a:spLocks noChangeShapeType="1"/>
            </p:cNvSpPr>
            <p:nvPr/>
          </p:nvSpPr>
          <p:spPr bwMode="hidden">
            <a:xfrm>
              <a:off x="5256" y="2688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8383AD"/>
                </a:solidFill>
                <a:latin typeface="Arial" pitchFamily="34" charset="0"/>
              </a:endParaRPr>
            </a:p>
          </p:txBody>
        </p:sp>
        <p:sp>
          <p:nvSpPr>
            <p:cNvPr id="160" name="Line 158"/>
            <p:cNvSpPr>
              <a:spLocks noChangeShapeType="1"/>
            </p:cNvSpPr>
            <p:nvPr/>
          </p:nvSpPr>
          <p:spPr bwMode="hidden">
            <a:xfrm>
              <a:off x="4755" y="2688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8383AD"/>
                </a:solidFill>
                <a:latin typeface="Arial" pitchFamily="34" charset="0"/>
              </a:endParaRPr>
            </a:p>
          </p:txBody>
        </p:sp>
        <p:sp>
          <p:nvSpPr>
            <p:cNvPr id="161" name="Line 159"/>
            <p:cNvSpPr>
              <a:spLocks noChangeShapeType="1"/>
            </p:cNvSpPr>
            <p:nvPr/>
          </p:nvSpPr>
          <p:spPr bwMode="hidden">
            <a:xfrm rot="-5400000">
              <a:off x="5006" y="2438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8383AD"/>
                </a:solidFill>
                <a:latin typeface="Arial" pitchFamily="34" charset="0"/>
              </a:endParaRPr>
            </a:p>
          </p:txBody>
        </p:sp>
        <p:sp>
          <p:nvSpPr>
            <p:cNvPr id="162" name="Line 160"/>
            <p:cNvSpPr>
              <a:spLocks noChangeShapeType="1"/>
            </p:cNvSpPr>
            <p:nvPr/>
          </p:nvSpPr>
          <p:spPr bwMode="hidden">
            <a:xfrm rot="-5400000">
              <a:off x="5535" y="2438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8383AD"/>
                </a:solidFill>
                <a:latin typeface="Arial" pitchFamily="34" charset="0"/>
              </a:endParaRPr>
            </a:p>
          </p:txBody>
        </p:sp>
        <p:sp>
          <p:nvSpPr>
            <p:cNvPr id="163" name="Line 161"/>
            <p:cNvSpPr>
              <a:spLocks noChangeShapeType="1"/>
            </p:cNvSpPr>
            <p:nvPr/>
          </p:nvSpPr>
          <p:spPr bwMode="hidden">
            <a:xfrm rot="-5400000">
              <a:off x="5535" y="2939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8383AD"/>
                </a:solidFill>
                <a:latin typeface="Arial" pitchFamily="34" charset="0"/>
              </a:endParaRPr>
            </a:p>
          </p:txBody>
        </p:sp>
        <p:sp>
          <p:nvSpPr>
            <p:cNvPr id="164" name="Line 162"/>
            <p:cNvSpPr>
              <a:spLocks noChangeShapeType="1"/>
            </p:cNvSpPr>
            <p:nvPr/>
          </p:nvSpPr>
          <p:spPr bwMode="hidden">
            <a:xfrm rot="-5400000">
              <a:off x="5006" y="2939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8383AD"/>
                </a:solidFill>
                <a:latin typeface="Arial" pitchFamily="34" charset="0"/>
              </a:endParaRPr>
            </a:p>
          </p:txBody>
        </p:sp>
        <p:sp>
          <p:nvSpPr>
            <p:cNvPr id="165" name="Line 163"/>
            <p:cNvSpPr>
              <a:spLocks noChangeShapeType="1"/>
            </p:cNvSpPr>
            <p:nvPr/>
          </p:nvSpPr>
          <p:spPr bwMode="hidden">
            <a:xfrm>
              <a:off x="4755" y="3209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8383AD"/>
                </a:solidFill>
                <a:latin typeface="Arial" pitchFamily="34" charset="0"/>
              </a:endParaRPr>
            </a:p>
          </p:txBody>
        </p:sp>
        <p:sp>
          <p:nvSpPr>
            <p:cNvPr id="166" name="Line 164"/>
            <p:cNvSpPr>
              <a:spLocks noChangeShapeType="1"/>
            </p:cNvSpPr>
            <p:nvPr/>
          </p:nvSpPr>
          <p:spPr bwMode="hidden">
            <a:xfrm>
              <a:off x="5256" y="3209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8383AD"/>
                </a:solidFill>
                <a:latin typeface="Arial" pitchFamily="34" charset="0"/>
              </a:endParaRPr>
            </a:p>
          </p:txBody>
        </p:sp>
        <p:sp>
          <p:nvSpPr>
            <p:cNvPr id="167" name="Line 165"/>
            <p:cNvSpPr>
              <a:spLocks noChangeShapeType="1"/>
            </p:cNvSpPr>
            <p:nvPr/>
          </p:nvSpPr>
          <p:spPr bwMode="hidden">
            <a:xfrm>
              <a:off x="5256" y="3710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8383AD"/>
                </a:solidFill>
                <a:latin typeface="Arial" pitchFamily="34" charset="0"/>
              </a:endParaRPr>
            </a:p>
          </p:txBody>
        </p:sp>
        <p:sp>
          <p:nvSpPr>
            <p:cNvPr id="168" name="Line 166"/>
            <p:cNvSpPr>
              <a:spLocks noChangeShapeType="1"/>
            </p:cNvSpPr>
            <p:nvPr/>
          </p:nvSpPr>
          <p:spPr bwMode="hidden">
            <a:xfrm>
              <a:off x="4755" y="3710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8383AD"/>
                </a:solidFill>
                <a:latin typeface="Arial" pitchFamily="34" charset="0"/>
              </a:endParaRPr>
            </a:p>
          </p:txBody>
        </p:sp>
        <p:sp>
          <p:nvSpPr>
            <p:cNvPr id="169" name="Line 167"/>
            <p:cNvSpPr>
              <a:spLocks noChangeShapeType="1"/>
            </p:cNvSpPr>
            <p:nvPr/>
          </p:nvSpPr>
          <p:spPr bwMode="hidden">
            <a:xfrm rot="-5400000">
              <a:off x="5006" y="3460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8383AD"/>
                </a:solidFill>
                <a:latin typeface="Arial" pitchFamily="34" charset="0"/>
              </a:endParaRPr>
            </a:p>
          </p:txBody>
        </p:sp>
        <p:sp>
          <p:nvSpPr>
            <p:cNvPr id="170" name="Line 168"/>
            <p:cNvSpPr>
              <a:spLocks noChangeShapeType="1"/>
            </p:cNvSpPr>
            <p:nvPr/>
          </p:nvSpPr>
          <p:spPr bwMode="hidden">
            <a:xfrm rot="-5400000">
              <a:off x="5535" y="3460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8383AD"/>
                </a:solidFill>
                <a:latin typeface="Arial" pitchFamily="34" charset="0"/>
              </a:endParaRPr>
            </a:p>
          </p:txBody>
        </p:sp>
        <p:sp>
          <p:nvSpPr>
            <p:cNvPr id="171" name="Line 169"/>
            <p:cNvSpPr>
              <a:spLocks noChangeShapeType="1"/>
            </p:cNvSpPr>
            <p:nvPr/>
          </p:nvSpPr>
          <p:spPr bwMode="hidden">
            <a:xfrm rot="-5400000">
              <a:off x="5535" y="3961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8383AD"/>
                </a:solidFill>
                <a:latin typeface="Arial" pitchFamily="34" charset="0"/>
              </a:endParaRPr>
            </a:p>
          </p:txBody>
        </p:sp>
        <p:sp>
          <p:nvSpPr>
            <p:cNvPr id="172" name="Line 170"/>
            <p:cNvSpPr>
              <a:spLocks noChangeShapeType="1"/>
            </p:cNvSpPr>
            <p:nvPr/>
          </p:nvSpPr>
          <p:spPr bwMode="hidden">
            <a:xfrm rot="-5400000">
              <a:off x="5006" y="3961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8383AD"/>
                </a:solidFill>
                <a:latin typeface="Arial" pitchFamily="34" charset="0"/>
              </a:endParaRPr>
            </a:p>
          </p:txBody>
        </p:sp>
        <p:sp>
          <p:nvSpPr>
            <p:cNvPr id="173" name="Line 171"/>
            <p:cNvSpPr>
              <a:spLocks noChangeShapeType="1"/>
            </p:cNvSpPr>
            <p:nvPr/>
          </p:nvSpPr>
          <p:spPr bwMode="hidden">
            <a:xfrm rot="-5400000">
              <a:off x="198" y="-127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8383AD"/>
                </a:solidFill>
                <a:latin typeface="Arial" pitchFamily="34" charset="0"/>
              </a:endParaRPr>
            </a:p>
          </p:txBody>
        </p:sp>
        <p:sp>
          <p:nvSpPr>
            <p:cNvPr id="174" name="Line 172"/>
            <p:cNvSpPr>
              <a:spLocks noChangeShapeType="1"/>
            </p:cNvSpPr>
            <p:nvPr/>
          </p:nvSpPr>
          <p:spPr bwMode="hidden">
            <a:xfrm rot="-5400000">
              <a:off x="737" y="-127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8383AD"/>
                </a:solidFill>
                <a:latin typeface="Arial" pitchFamily="34" charset="0"/>
              </a:endParaRPr>
            </a:p>
          </p:txBody>
        </p:sp>
        <p:sp>
          <p:nvSpPr>
            <p:cNvPr id="175" name="Line 173"/>
            <p:cNvSpPr>
              <a:spLocks noChangeShapeType="1"/>
            </p:cNvSpPr>
            <p:nvPr/>
          </p:nvSpPr>
          <p:spPr bwMode="hidden">
            <a:xfrm rot="-5400000">
              <a:off x="1266" y="-127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8383AD"/>
                </a:solidFill>
                <a:latin typeface="Arial" pitchFamily="34" charset="0"/>
              </a:endParaRPr>
            </a:p>
          </p:txBody>
        </p:sp>
        <p:sp>
          <p:nvSpPr>
            <p:cNvPr id="176" name="Line 174"/>
            <p:cNvSpPr>
              <a:spLocks noChangeShapeType="1"/>
            </p:cNvSpPr>
            <p:nvPr/>
          </p:nvSpPr>
          <p:spPr bwMode="hidden">
            <a:xfrm rot="-5400000">
              <a:off x="1805" y="-127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8383AD"/>
                </a:solidFill>
                <a:latin typeface="Arial" pitchFamily="34" charset="0"/>
              </a:endParaRPr>
            </a:p>
          </p:txBody>
        </p:sp>
        <p:sp>
          <p:nvSpPr>
            <p:cNvPr id="177" name="Line 175"/>
            <p:cNvSpPr>
              <a:spLocks noChangeShapeType="1"/>
            </p:cNvSpPr>
            <p:nvPr/>
          </p:nvSpPr>
          <p:spPr bwMode="hidden">
            <a:xfrm rot="-5400000">
              <a:off x="2334" y="-127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8383AD"/>
                </a:solidFill>
                <a:latin typeface="Arial" pitchFamily="34" charset="0"/>
              </a:endParaRPr>
            </a:p>
          </p:txBody>
        </p:sp>
        <p:sp>
          <p:nvSpPr>
            <p:cNvPr id="178" name="Line 176"/>
            <p:cNvSpPr>
              <a:spLocks noChangeShapeType="1"/>
            </p:cNvSpPr>
            <p:nvPr/>
          </p:nvSpPr>
          <p:spPr bwMode="hidden">
            <a:xfrm rot="-5400000">
              <a:off x="2873" y="-127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8383AD"/>
                </a:solidFill>
                <a:latin typeface="Arial" pitchFamily="34" charset="0"/>
              </a:endParaRPr>
            </a:p>
          </p:txBody>
        </p:sp>
        <p:sp>
          <p:nvSpPr>
            <p:cNvPr id="179" name="Line 177"/>
            <p:cNvSpPr>
              <a:spLocks noChangeShapeType="1"/>
            </p:cNvSpPr>
            <p:nvPr/>
          </p:nvSpPr>
          <p:spPr bwMode="hidden">
            <a:xfrm rot="-5400000">
              <a:off x="3402" y="-127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8383AD"/>
                </a:solidFill>
                <a:latin typeface="Arial" pitchFamily="34" charset="0"/>
              </a:endParaRPr>
            </a:p>
          </p:txBody>
        </p:sp>
        <p:sp>
          <p:nvSpPr>
            <p:cNvPr id="180" name="Line 178"/>
            <p:cNvSpPr>
              <a:spLocks noChangeShapeType="1"/>
            </p:cNvSpPr>
            <p:nvPr/>
          </p:nvSpPr>
          <p:spPr bwMode="hidden">
            <a:xfrm rot="-5400000">
              <a:off x="3941" y="-127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8383AD"/>
                </a:solidFill>
                <a:latin typeface="Arial" pitchFamily="34" charset="0"/>
              </a:endParaRPr>
            </a:p>
          </p:txBody>
        </p:sp>
        <p:sp>
          <p:nvSpPr>
            <p:cNvPr id="181" name="Line 179"/>
            <p:cNvSpPr>
              <a:spLocks noChangeShapeType="1"/>
            </p:cNvSpPr>
            <p:nvPr/>
          </p:nvSpPr>
          <p:spPr bwMode="hidden">
            <a:xfrm rot="-5400000">
              <a:off x="4470" y="-127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8383AD"/>
                </a:solidFill>
                <a:latin typeface="Arial" pitchFamily="34" charset="0"/>
              </a:endParaRPr>
            </a:p>
          </p:txBody>
        </p:sp>
        <p:sp>
          <p:nvSpPr>
            <p:cNvPr id="182" name="Line 180"/>
            <p:cNvSpPr>
              <a:spLocks noChangeShapeType="1"/>
            </p:cNvSpPr>
            <p:nvPr/>
          </p:nvSpPr>
          <p:spPr bwMode="hidden">
            <a:xfrm rot="-5400000">
              <a:off x="5009" y="-127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8383AD"/>
                </a:solidFill>
                <a:latin typeface="Arial" pitchFamily="34" charset="0"/>
              </a:endParaRPr>
            </a:p>
          </p:txBody>
        </p:sp>
        <p:sp>
          <p:nvSpPr>
            <p:cNvPr id="183" name="Line 181"/>
            <p:cNvSpPr>
              <a:spLocks noChangeShapeType="1"/>
            </p:cNvSpPr>
            <p:nvPr/>
          </p:nvSpPr>
          <p:spPr bwMode="hidden">
            <a:xfrm rot="-5400000">
              <a:off x="5538" y="-127"/>
              <a:ext cx="0" cy="390"/>
            </a:xfrm>
            <a:prstGeom prst="line">
              <a:avLst/>
            </a:prstGeom>
            <a:noFill/>
            <a:ln w="28575">
              <a:pattFill prst="pct25">
                <a:fgClr>
                  <a:schemeClr val="bg2"/>
                </a:fgClr>
                <a:bgClr>
                  <a:schemeClr val="bg1"/>
                </a:bgClr>
              </a:patt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8383AD"/>
                </a:solidFill>
                <a:latin typeface="Arial" pitchFamily="34" charset="0"/>
              </a:endParaRPr>
            </a:p>
          </p:txBody>
        </p:sp>
      </p:grpSp>
      <p:grpSp>
        <p:nvGrpSpPr>
          <p:cNvPr id="184" name="Group 182"/>
          <p:cNvGrpSpPr>
            <a:grpSpLocks/>
          </p:cNvGrpSpPr>
          <p:nvPr/>
        </p:nvGrpSpPr>
        <p:grpSpPr bwMode="auto">
          <a:xfrm>
            <a:off x="533400" y="1905000"/>
            <a:ext cx="8077200" cy="1676400"/>
            <a:chOff x="336" y="1200"/>
            <a:chExt cx="5088" cy="1056"/>
          </a:xfrm>
        </p:grpSpPr>
        <p:sp>
          <p:nvSpPr>
            <p:cNvPr id="185" name="Rectangle 183"/>
            <p:cNvSpPr>
              <a:spLocks noChangeArrowheads="1"/>
            </p:cNvSpPr>
            <p:nvPr/>
          </p:nvSpPr>
          <p:spPr bwMode="auto">
            <a:xfrm>
              <a:off x="2880" y="1200"/>
              <a:ext cx="2544" cy="52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8383AD"/>
                </a:solidFill>
                <a:latin typeface="Arial" pitchFamily="34" charset="0"/>
              </a:endParaRPr>
            </a:p>
          </p:txBody>
        </p:sp>
        <p:sp>
          <p:nvSpPr>
            <p:cNvPr id="186" name="Rectangle 184"/>
            <p:cNvSpPr>
              <a:spLocks noChangeArrowheads="1"/>
            </p:cNvSpPr>
            <p:nvPr/>
          </p:nvSpPr>
          <p:spPr bwMode="auto">
            <a:xfrm>
              <a:off x="2880" y="1728"/>
              <a:ext cx="2544" cy="528"/>
            </a:xfrm>
            <a:prstGeom prst="rect">
              <a:avLst/>
            </a:pr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8383AD"/>
                </a:solidFill>
                <a:latin typeface="Arial" pitchFamily="34" charset="0"/>
              </a:endParaRPr>
            </a:p>
          </p:txBody>
        </p:sp>
        <p:sp>
          <p:nvSpPr>
            <p:cNvPr id="187" name="Rectangle 185"/>
            <p:cNvSpPr>
              <a:spLocks noChangeArrowheads="1"/>
            </p:cNvSpPr>
            <p:nvPr/>
          </p:nvSpPr>
          <p:spPr bwMode="auto">
            <a:xfrm>
              <a:off x="336" y="1728"/>
              <a:ext cx="2544" cy="528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8383AD"/>
                </a:solidFill>
                <a:latin typeface="Arial" pitchFamily="34" charset="0"/>
              </a:endParaRPr>
            </a:p>
          </p:txBody>
        </p:sp>
        <p:sp>
          <p:nvSpPr>
            <p:cNvPr id="188" name="Rectangle 186"/>
            <p:cNvSpPr>
              <a:spLocks noChangeArrowheads="1"/>
            </p:cNvSpPr>
            <p:nvPr/>
          </p:nvSpPr>
          <p:spPr bwMode="auto">
            <a:xfrm>
              <a:off x="336" y="1200"/>
              <a:ext cx="2544" cy="52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8383AD"/>
                </a:solidFill>
                <a:latin typeface="Arial" pitchFamily="34" charset="0"/>
              </a:endParaRPr>
            </a:p>
          </p:txBody>
        </p:sp>
        <p:sp>
          <p:nvSpPr>
            <p:cNvPr id="189" name="Rectangle 187"/>
            <p:cNvSpPr>
              <a:spLocks noChangeArrowheads="1"/>
            </p:cNvSpPr>
            <p:nvPr/>
          </p:nvSpPr>
          <p:spPr bwMode="white">
            <a:xfrm>
              <a:off x="432" y="1296"/>
              <a:ext cx="4896" cy="86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8383AD"/>
                </a:solidFill>
                <a:latin typeface="Arial" pitchFamily="34" charset="0"/>
              </a:endParaRPr>
            </a:p>
          </p:txBody>
        </p:sp>
      </p:grpSp>
      <p:grpSp>
        <p:nvGrpSpPr>
          <p:cNvPr id="190" name="Group 193"/>
          <p:cNvGrpSpPr>
            <a:grpSpLocks/>
          </p:cNvGrpSpPr>
          <p:nvPr/>
        </p:nvGrpSpPr>
        <p:grpSpPr bwMode="auto">
          <a:xfrm>
            <a:off x="304800" y="6783388"/>
            <a:ext cx="8458200" cy="74612"/>
            <a:chOff x="192" y="4273"/>
            <a:chExt cx="5328" cy="47"/>
          </a:xfrm>
        </p:grpSpPr>
        <p:sp>
          <p:nvSpPr>
            <p:cNvPr id="191" name="Rectangle 194"/>
            <p:cNvSpPr>
              <a:spLocks noChangeArrowheads="1"/>
            </p:cNvSpPr>
            <p:nvPr/>
          </p:nvSpPr>
          <p:spPr bwMode="ltGray">
            <a:xfrm>
              <a:off x="504" y="4273"/>
              <a:ext cx="312" cy="47"/>
            </a:xfrm>
            <a:prstGeom prst="rect">
              <a:avLst/>
            </a:pr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8383AD"/>
                </a:solidFill>
                <a:latin typeface="Arial" pitchFamily="34" charset="0"/>
              </a:endParaRPr>
            </a:p>
          </p:txBody>
        </p:sp>
        <p:sp>
          <p:nvSpPr>
            <p:cNvPr id="192" name="Rectangle 195"/>
            <p:cNvSpPr>
              <a:spLocks noChangeArrowheads="1"/>
            </p:cNvSpPr>
            <p:nvPr/>
          </p:nvSpPr>
          <p:spPr bwMode="ltGray">
            <a:xfrm>
              <a:off x="192" y="4273"/>
              <a:ext cx="312" cy="47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8383AD"/>
                </a:solidFill>
                <a:latin typeface="Arial" pitchFamily="34" charset="0"/>
              </a:endParaRPr>
            </a:p>
          </p:txBody>
        </p:sp>
        <p:sp>
          <p:nvSpPr>
            <p:cNvPr id="193" name="Rectangle 196"/>
            <p:cNvSpPr>
              <a:spLocks noChangeArrowheads="1"/>
            </p:cNvSpPr>
            <p:nvPr/>
          </p:nvSpPr>
          <p:spPr bwMode="ltGray">
            <a:xfrm>
              <a:off x="1176" y="4273"/>
              <a:ext cx="312" cy="47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8383AD"/>
                </a:solidFill>
                <a:latin typeface="Arial" pitchFamily="34" charset="0"/>
              </a:endParaRPr>
            </a:p>
          </p:txBody>
        </p:sp>
        <p:sp>
          <p:nvSpPr>
            <p:cNvPr id="194" name="Rectangle 197"/>
            <p:cNvSpPr>
              <a:spLocks noChangeArrowheads="1"/>
            </p:cNvSpPr>
            <p:nvPr/>
          </p:nvSpPr>
          <p:spPr bwMode="ltGray">
            <a:xfrm>
              <a:off x="864" y="4273"/>
              <a:ext cx="312" cy="4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8383AD"/>
                </a:solidFill>
                <a:latin typeface="Arial" pitchFamily="34" charset="0"/>
              </a:endParaRPr>
            </a:p>
          </p:txBody>
        </p:sp>
        <p:sp>
          <p:nvSpPr>
            <p:cNvPr id="195" name="Rectangle 198"/>
            <p:cNvSpPr>
              <a:spLocks noChangeArrowheads="1"/>
            </p:cNvSpPr>
            <p:nvPr/>
          </p:nvSpPr>
          <p:spPr bwMode="ltGray">
            <a:xfrm>
              <a:off x="1848" y="4273"/>
              <a:ext cx="312" cy="47"/>
            </a:xfrm>
            <a:prstGeom prst="rect">
              <a:avLst/>
            </a:pr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8383AD"/>
                </a:solidFill>
                <a:latin typeface="Arial" pitchFamily="34" charset="0"/>
              </a:endParaRPr>
            </a:p>
          </p:txBody>
        </p:sp>
        <p:sp>
          <p:nvSpPr>
            <p:cNvPr id="196" name="Rectangle 199"/>
            <p:cNvSpPr>
              <a:spLocks noChangeArrowheads="1"/>
            </p:cNvSpPr>
            <p:nvPr/>
          </p:nvSpPr>
          <p:spPr bwMode="ltGray">
            <a:xfrm>
              <a:off x="1536" y="4273"/>
              <a:ext cx="312" cy="47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8383AD"/>
                </a:solidFill>
                <a:latin typeface="Arial" pitchFamily="34" charset="0"/>
              </a:endParaRPr>
            </a:p>
          </p:txBody>
        </p:sp>
        <p:sp>
          <p:nvSpPr>
            <p:cNvPr id="197" name="Rectangle 200"/>
            <p:cNvSpPr>
              <a:spLocks noChangeArrowheads="1"/>
            </p:cNvSpPr>
            <p:nvPr/>
          </p:nvSpPr>
          <p:spPr bwMode="ltGray">
            <a:xfrm>
              <a:off x="2520" y="4273"/>
              <a:ext cx="312" cy="47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8383AD"/>
                </a:solidFill>
                <a:latin typeface="Arial" pitchFamily="34" charset="0"/>
              </a:endParaRPr>
            </a:p>
          </p:txBody>
        </p:sp>
        <p:sp>
          <p:nvSpPr>
            <p:cNvPr id="198" name="Rectangle 201"/>
            <p:cNvSpPr>
              <a:spLocks noChangeArrowheads="1"/>
            </p:cNvSpPr>
            <p:nvPr/>
          </p:nvSpPr>
          <p:spPr bwMode="ltGray">
            <a:xfrm>
              <a:off x="2208" y="4273"/>
              <a:ext cx="312" cy="4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8383AD"/>
                </a:solidFill>
                <a:latin typeface="Arial" pitchFamily="34" charset="0"/>
              </a:endParaRPr>
            </a:p>
          </p:txBody>
        </p:sp>
        <p:sp>
          <p:nvSpPr>
            <p:cNvPr id="199" name="Rectangle 202"/>
            <p:cNvSpPr>
              <a:spLocks noChangeArrowheads="1"/>
            </p:cNvSpPr>
            <p:nvPr/>
          </p:nvSpPr>
          <p:spPr bwMode="ltGray">
            <a:xfrm>
              <a:off x="3192" y="4273"/>
              <a:ext cx="312" cy="47"/>
            </a:xfrm>
            <a:prstGeom prst="rect">
              <a:avLst/>
            </a:pr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8383AD"/>
                </a:solidFill>
                <a:latin typeface="Arial" pitchFamily="34" charset="0"/>
              </a:endParaRPr>
            </a:p>
          </p:txBody>
        </p:sp>
        <p:sp>
          <p:nvSpPr>
            <p:cNvPr id="200" name="Rectangle 203"/>
            <p:cNvSpPr>
              <a:spLocks noChangeArrowheads="1"/>
            </p:cNvSpPr>
            <p:nvPr/>
          </p:nvSpPr>
          <p:spPr bwMode="ltGray">
            <a:xfrm>
              <a:off x="2880" y="4273"/>
              <a:ext cx="312" cy="47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8383AD"/>
                </a:solidFill>
                <a:latin typeface="Arial" pitchFamily="34" charset="0"/>
              </a:endParaRPr>
            </a:p>
          </p:txBody>
        </p:sp>
        <p:sp>
          <p:nvSpPr>
            <p:cNvPr id="201" name="Rectangle 204"/>
            <p:cNvSpPr>
              <a:spLocks noChangeArrowheads="1"/>
            </p:cNvSpPr>
            <p:nvPr/>
          </p:nvSpPr>
          <p:spPr bwMode="ltGray">
            <a:xfrm>
              <a:off x="3864" y="4273"/>
              <a:ext cx="312" cy="47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8383AD"/>
                </a:solidFill>
                <a:latin typeface="Arial" pitchFamily="34" charset="0"/>
              </a:endParaRPr>
            </a:p>
          </p:txBody>
        </p:sp>
        <p:sp>
          <p:nvSpPr>
            <p:cNvPr id="202" name="Rectangle 205"/>
            <p:cNvSpPr>
              <a:spLocks noChangeArrowheads="1"/>
            </p:cNvSpPr>
            <p:nvPr/>
          </p:nvSpPr>
          <p:spPr bwMode="ltGray">
            <a:xfrm>
              <a:off x="3552" y="4273"/>
              <a:ext cx="312" cy="4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8383AD"/>
                </a:solidFill>
                <a:latin typeface="Arial" pitchFamily="34" charset="0"/>
              </a:endParaRPr>
            </a:p>
          </p:txBody>
        </p:sp>
        <p:sp>
          <p:nvSpPr>
            <p:cNvPr id="203" name="Rectangle 206"/>
            <p:cNvSpPr>
              <a:spLocks noChangeArrowheads="1"/>
            </p:cNvSpPr>
            <p:nvPr/>
          </p:nvSpPr>
          <p:spPr bwMode="ltGray">
            <a:xfrm>
              <a:off x="4536" y="4273"/>
              <a:ext cx="312" cy="47"/>
            </a:xfrm>
            <a:prstGeom prst="rect">
              <a:avLst/>
            </a:pr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8383AD"/>
                </a:solidFill>
                <a:latin typeface="Arial" pitchFamily="34" charset="0"/>
              </a:endParaRPr>
            </a:p>
          </p:txBody>
        </p:sp>
        <p:sp>
          <p:nvSpPr>
            <p:cNvPr id="204" name="Rectangle 207"/>
            <p:cNvSpPr>
              <a:spLocks noChangeArrowheads="1"/>
            </p:cNvSpPr>
            <p:nvPr/>
          </p:nvSpPr>
          <p:spPr bwMode="ltGray">
            <a:xfrm>
              <a:off x="4224" y="4273"/>
              <a:ext cx="312" cy="47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8383AD"/>
                </a:solidFill>
                <a:latin typeface="Arial" pitchFamily="34" charset="0"/>
              </a:endParaRPr>
            </a:p>
          </p:txBody>
        </p:sp>
        <p:sp>
          <p:nvSpPr>
            <p:cNvPr id="205" name="Rectangle 208"/>
            <p:cNvSpPr>
              <a:spLocks noChangeArrowheads="1"/>
            </p:cNvSpPr>
            <p:nvPr/>
          </p:nvSpPr>
          <p:spPr bwMode="ltGray">
            <a:xfrm>
              <a:off x="5208" y="4273"/>
              <a:ext cx="312" cy="47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8383AD"/>
                </a:solidFill>
                <a:latin typeface="Arial" pitchFamily="34" charset="0"/>
              </a:endParaRPr>
            </a:p>
          </p:txBody>
        </p:sp>
        <p:sp>
          <p:nvSpPr>
            <p:cNvPr id="206" name="Rectangle 209"/>
            <p:cNvSpPr>
              <a:spLocks noChangeArrowheads="1"/>
            </p:cNvSpPr>
            <p:nvPr/>
          </p:nvSpPr>
          <p:spPr bwMode="ltGray">
            <a:xfrm>
              <a:off x="4896" y="4273"/>
              <a:ext cx="312" cy="4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8383AD"/>
                </a:solidFill>
                <a:latin typeface="Arial" pitchFamily="34" charset="0"/>
              </a:endParaRPr>
            </a:p>
          </p:txBody>
        </p:sp>
      </p:grpSp>
      <p:pic>
        <p:nvPicPr>
          <p:cNvPr id="207" name="Picture 210" descr="posbul1a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7063" y="3363913"/>
            <a:ext cx="293687" cy="293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7756" name="Rectangle 188"/>
          <p:cNvSpPr>
            <a:spLocks noGrp="1" noChangeArrowheads="1"/>
          </p:cNvSpPr>
          <p:nvPr>
            <p:ph type="ctrTitle"/>
          </p:nvPr>
        </p:nvSpPr>
        <p:spPr>
          <a:xfrm>
            <a:off x="685800" y="2057400"/>
            <a:ext cx="7772400" cy="13716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237757" name="Rectangle 189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208" name="Rectangle 190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09" name="Rectangle 191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Жукова О.Ф. </a:t>
            </a:r>
          </a:p>
        </p:txBody>
      </p:sp>
      <p:sp>
        <p:nvSpPr>
          <p:cNvPr id="210" name="Rectangle 192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933673-8A8A-4686-A3A5-90BCADA2332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9078143"/>
      </p:ext>
    </p:extLst>
  </p:cSld>
  <p:clrMapOvr>
    <a:masterClrMapping/>
  </p:clrMapOvr>
  <p:transition spd="slow" advTm="5000"/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Жукова О.Ф. 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4B0385-FFFA-42A2-B7F3-879C94F14FC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0872394"/>
      </p:ext>
    </p:extLst>
  </p:cSld>
  <p:clrMapOvr>
    <a:masterClrMapping/>
  </p:clrMapOvr>
  <p:transition spd="slow" advTm="5000"/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Жукова О.Ф. 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FD5E4E-8D89-45B7-B747-1853F7AD38E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1155951"/>
      </p:ext>
    </p:extLst>
  </p:cSld>
  <p:clrMapOvr>
    <a:masterClrMapping/>
  </p:clrMapOvr>
  <p:transition spd="slow" advTm="5000"/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Жукова О.Ф. 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F2A660-BA5F-4F40-99F2-F313C06E321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8409950"/>
      </p:ext>
    </p:extLst>
  </p:cSld>
  <p:clrMapOvr>
    <a:masterClrMapping/>
  </p:clrMapOvr>
  <p:transition spd="slow" advTm="5000"/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Жукова О.Ф. 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7AF937-127E-496E-BEAC-66F7B0C2BF4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8795508"/>
      </p:ext>
    </p:extLst>
  </p:cSld>
  <p:clrMapOvr>
    <a:masterClrMapping/>
  </p:clrMapOvr>
  <p:transition spd="slow" advTm="5000"/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Жукова О.Ф. 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61FF08-EBCE-4206-BF9C-211E092B4B8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7395760"/>
      </p:ext>
    </p:extLst>
  </p:cSld>
  <p:clrMapOvr>
    <a:masterClrMapping/>
  </p:clrMapOvr>
  <p:transition spd="slow" advTm="5000"/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Жукова О.Ф. 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7891EF-6CFC-4E76-8C95-A62644FEDD0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6323397"/>
      </p:ext>
    </p:extLst>
  </p:cSld>
  <p:clrMapOvr>
    <a:masterClrMapping/>
  </p:clrMapOvr>
  <p:transition spd="slow" advTm="5000"/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Жукова О.Ф. 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646A90-FE3D-4790-AED6-50D7A5C8A81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9408114"/>
      </p:ext>
    </p:extLst>
  </p:cSld>
  <p:clrMapOvr>
    <a:masterClrMapping/>
  </p:clrMapOvr>
  <p:transition spd="slow" advTm="5000"/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Жукова О.Ф. 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D65397-5F91-4095-BAE2-27F2747FE92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3128047"/>
      </p:ext>
    </p:extLst>
  </p:cSld>
  <p:clrMapOvr>
    <a:masterClrMapping/>
  </p:clrMapOvr>
  <p:transition spd="slow" advTm="5000"/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Жукова О.Ф. 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147871-CF76-4606-8D20-53A11337F7C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4194617"/>
      </p:ext>
    </p:extLst>
  </p:cSld>
  <p:clrMapOvr>
    <a:masterClrMapping/>
  </p:clrMapOvr>
  <p:transition spd="slow" advTm="500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20.11.2011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Жукова О.Ф. 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97C48F-1EB9-4470-9477-BC74FC619C4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1841780"/>
      </p:ext>
    </p:extLst>
  </p:cSld>
  <p:clrMapOvr>
    <a:masterClrMapping/>
  </p:clrMapOvr>
  <p:transition spd="slow" advTm="5000"/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ru-RU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Жукова О.Ф. 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E6548D-D5FD-4594-9B76-BB7DCAA41CA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1369575"/>
      </p:ext>
    </p:extLst>
  </p:cSld>
  <p:clrMapOvr>
    <a:masterClrMapping/>
  </p:clrMapOvr>
  <p:transition spd="slow" advTm="5000"/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ый треугольник 3"/>
          <p:cNvSpPr/>
          <p:nvPr/>
        </p:nvSpPr>
        <p:spPr>
          <a:xfrm>
            <a:off x="0" y="4664075"/>
            <a:ext cx="9150350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5" name="Группа 15"/>
          <p:cNvGrpSpPr>
            <a:grpSpLocks/>
          </p:cNvGrpSpPr>
          <p:nvPr/>
        </p:nvGrpSpPr>
        <p:grpSpPr bwMode="auto">
          <a:xfrm>
            <a:off x="-3175" y="4953000"/>
            <a:ext cx="9147175" cy="1911350"/>
            <a:chOff x="-3765" y="4832896"/>
            <a:chExt cx="9147765" cy="2032192"/>
          </a:xfrm>
        </p:grpSpPr>
        <p:sp>
          <p:nvSpPr>
            <p:cNvPr id="6" name="Полилиния 5"/>
            <p:cNvSpPr>
              <a:spLocks/>
            </p:cNvSpPr>
            <p:nvPr/>
          </p:nvSpPr>
          <p:spPr bwMode="auto">
            <a:xfrm>
              <a:off x="1687032" y="4832896"/>
              <a:ext cx="7456968" cy="51817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>
              <a:extLst/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7" name="Полилиния 18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/>
              <a:gdLst>
                <a:gd name="T0" fmla="*/ 0 w 5760"/>
                <a:gd name="T1" fmla="*/ 0 h 528"/>
                <a:gd name="T2" fmla="*/ 2147483647 w 5760"/>
                <a:gd name="T3" fmla="*/ 0 h 528"/>
                <a:gd name="T4" fmla="*/ 2147483647 w 5760"/>
                <a:gd name="T5" fmla="*/ 2147483647 h 528"/>
                <a:gd name="T6" fmla="*/ 2147483647 w 5760"/>
                <a:gd name="T7" fmla="*/ 0 h 52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760"/>
                <a:gd name="T13" fmla="*/ 0 h 528"/>
                <a:gd name="T14" fmla="*/ 5760 w 5760"/>
                <a:gd name="T15" fmla="*/ 528 h 52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prstClr val="black"/>
                </a:solidFill>
                <a:latin typeface="Arial" pitchFamily="34" charset="0"/>
              </a:endParaRPr>
            </a:p>
          </p:txBody>
        </p:sp>
        <p:sp>
          <p:nvSpPr>
            <p:cNvPr id="8" name="Полилиния 7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extLst/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cxnSp>
          <p:nvCxnSpPr>
            <p:cNvPr id="10" name="Прямая соединительная линия 9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anchor="b"/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11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12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2DA2BF">
                    <a:tint val="20000"/>
                  </a:srgbClr>
                </a:solidFill>
              </a:defRPr>
            </a:lvl1pPr>
            <a:extLst/>
          </a:lstStyle>
          <a:p>
            <a:pPr>
              <a:defRPr/>
            </a:pPr>
            <a:r>
              <a:rPr lang="ru-RU"/>
              <a:t>Жукова О.Ф. </a:t>
            </a:r>
          </a:p>
        </p:txBody>
      </p:sp>
      <p:sp>
        <p:nvSpPr>
          <p:cNvPr id="13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fld id="{0F378D61-27BA-4D10-905B-0349CD6EE62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3763997"/>
      </p:ext>
    </p:extLst>
  </p:cSld>
  <p:clrMapOvr>
    <a:masterClrMapping/>
  </p:clrMapOvr>
  <p:transition spd="slow" advTm="5000"/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r>
              <a:rPr lang="ru-RU"/>
              <a:t>Жукова О.Ф. 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0BAC4FF6-74C4-41A4-8B67-79E32F97D4F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2663348"/>
      </p:ext>
    </p:extLst>
  </p:cSld>
  <p:clrMapOvr>
    <a:masterClrMapping/>
  </p:clrMapOvr>
  <p:transition spd="slow" advTm="5000"/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ашивка 3"/>
          <p:cNvSpPr/>
          <p:nvPr/>
        </p:nvSpPr>
        <p:spPr>
          <a:xfrm>
            <a:off x="3636963" y="3005138"/>
            <a:ext cx="182562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Нашивка 4"/>
          <p:cNvSpPr/>
          <p:nvPr/>
        </p:nvSpPr>
        <p:spPr>
          <a:xfrm>
            <a:off x="3449638" y="3005138"/>
            <a:ext cx="18415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anchor="b"/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prstClr val="white"/>
                </a:solidFill>
              </a:defRPr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7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prstClr val="white"/>
                </a:solidFill>
              </a:defRPr>
            </a:lvl1pPr>
            <a:extLst/>
          </a:lstStyle>
          <a:p>
            <a:pPr>
              <a:defRPr/>
            </a:pPr>
            <a:r>
              <a:rPr lang="ru-RU"/>
              <a:t>Жукова О.Ф. </a:t>
            </a:r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prstClr val="white"/>
                </a:solidFill>
              </a:defRPr>
            </a:lvl1pPr>
            <a:extLst/>
          </a:lstStyle>
          <a:p>
            <a:pPr>
              <a:defRPr/>
            </a:pPr>
            <a:fld id="{9A72CEB0-4DEC-475E-87D0-63BAB02B428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5463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 advTm="5000"/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prstClr val="white"/>
                </a:solidFill>
              </a:defRPr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prstClr val="white"/>
                </a:solidFill>
              </a:defRPr>
            </a:lvl1pPr>
            <a:extLst/>
          </a:lstStyle>
          <a:p>
            <a:pPr>
              <a:defRPr/>
            </a:pPr>
            <a:r>
              <a:rPr lang="ru-RU"/>
              <a:t>Жукова О.Ф. 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prstClr val="white"/>
                </a:solidFill>
              </a:defRPr>
            </a:lvl1pPr>
            <a:extLst/>
          </a:lstStyle>
          <a:p>
            <a:pPr>
              <a:defRPr/>
            </a:pPr>
            <a:fld id="{A4D8B6B2-9E71-47D3-A7E3-4DC432E5FAA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129706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 advTm="5000"/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/>
          <a:lstStyle>
            <a:lvl1pPr>
              <a:defRPr/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r>
              <a:rPr lang="ru-RU"/>
              <a:t>Жукова О.Ф. </a:t>
            </a: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3B21217A-933E-4B89-BCDC-735FC6EB1F9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298180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 advTm="5000"/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prstClr val="white"/>
                </a:solidFill>
              </a:defRPr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prstClr val="white"/>
                </a:solidFill>
              </a:defRPr>
            </a:lvl1pPr>
            <a:extLst/>
          </a:lstStyle>
          <a:p>
            <a:pPr>
              <a:defRPr/>
            </a:pPr>
            <a:r>
              <a:rPr lang="ru-RU"/>
              <a:t>Жукова О.Ф. 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prstClr val="white"/>
                </a:solidFill>
              </a:defRPr>
            </a:lvl1pPr>
            <a:extLst/>
          </a:lstStyle>
          <a:p>
            <a:pPr>
              <a:defRPr/>
            </a:pPr>
            <a:fld id="{F23F64BF-15D6-459E-BF9E-B3E1D78D2AF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109001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 advTm="5000"/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r>
              <a:rPr lang="ru-RU"/>
              <a:t>Жукова О.Ф.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0FF691D0-3E77-45EA-AC02-2653B003269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4756867"/>
      </p:ext>
    </p:extLst>
  </p:cSld>
  <p:clrMapOvr>
    <a:masterClrMapping/>
  </p:clrMapOvr>
  <p:transition spd="slow" advTm="5000"/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r>
              <a:rPr lang="ru-RU"/>
              <a:t>Жукова О.Ф. 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BA5F4416-8FF7-4BE1-97CB-FB155834051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041680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 advTm="500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20.11.2011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олилиния 4"/>
          <p:cNvSpPr>
            <a:spLocks/>
          </p:cNvSpPr>
          <p:nvPr/>
        </p:nvSpPr>
        <p:spPr bwMode="auto">
          <a:xfrm>
            <a:off x="500063" y="5945188"/>
            <a:ext cx="4940300" cy="9207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6" name="Полилиния 15"/>
          <p:cNvSpPr>
            <a:spLocks/>
          </p:cNvSpPr>
          <p:nvPr/>
        </p:nvSpPr>
        <p:spPr bwMode="auto">
          <a:xfrm>
            <a:off x="485775" y="5938838"/>
            <a:ext cx="3690938" cy="933450"/>
          </a:xfrm>
          <a:custGeom>
            <a:avLst/>
            <a:gdLst>
              <a:gd name="T0" fmla="*/ 0 w 5591"/>
              <a:gd name="T1" fmla="*/ 0 h 588"/>
              <a:gd name="T2" fmla="*/ 2147483647 w 5591"/>
              <a:gd name="T3" fmla="*/ 0 h 588"/>
              <a:gd name="T4" fmla="*/ 2147483647 w 5591"/>
              <a:gd name="T5" fmla="*/ 2147483647 h 588"/>
              <a:gd name="T6" fmla="*/ 2147483647 w 5591"/>
              <a:gd name="T7" fmla="*/ 0 h 588"/>
              <a:gd name="T8" fmla="*/ 0 60000 65536"/>
              <a:gd name="T9" fmla="*/ 0 60000 65536"/>
              <a:gd name="T10" fmla="*/ 0 60000 65536"/>
              <a:gd name="T11" fmla="*/ 0 60000 65536"/>
              <a:gd name="T12" fmla="*/ 0 w 5591"/>
              <a:gd name="T13" fmla="*/ 0 h 588"/>
              <a:gd name="T14" fmla="*/ 5591 w 5591"/>
              <a:gd name="T15" fmla="*/ 588 h 58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prstClr val="white"/>
              </a:solidFill>
              <a:latin typeface="Arial" pitchFamily="34" charset="0"/>
            </a:endParaRPr>
          </a:p>
        </p:txBody>
      </p:sp>
      <p:sp>
        <p:nvSpPr>
          <p:cNvPr id="7" name="Прямоугольный треугольник 6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Нашивка 8"/>
          <p:cNvSpPr/>
          <p:nvPr/>
        </p:nvSpPr>
        <p:spPr>
          <a:xfrm>
            <a:off x="8664575" y="4987925"/>
            <a:ext cx="182563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Нашивка 9"/>
          <p:cNvSpPr/>
          <p:nvPr/>
        </p:nvSpPr>
        <p:spPr>
          <a:xfrm>
            <a:off x="8477250" y="4987925"/>
            <a:ext cx="182563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tIns="0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extLst/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1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prstClr val="white"/>
                </a:solidFill>
              </a:defRPr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12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prstClr val="white"/>
                </a:solidFill>
              </a:defRPr>
            </a:lvl1pPr>
            <a:extLst/>
          </a:lstStyle>
          <a:p>
            <a:pPr>
              <a:defRPr/>
            </a:pPr>
            <a:r>
              <a:rPr lang="ru-RU"/>
              <a:t>Жукова О.Ф. </a:t>
            </a:r>
          </a:p>
        </p:txBody>
      </p:sp>
      <p:sp>
        <p:nvSpPr>
          <p:cNvPr id="13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prstClr val="white"/>
                </a:solidFill>
              </a:defRPr>
            </a:lvl1pPr>
            <a:extLst/>
          </a:lstStyle>
          <a:p>
            <a:pPr>
              <a:defRPr/>
            </a:pPr>
            <a:fld id="{4F60D2D4-0201-4CA6-A4CD-A1C3CC7D6F2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441757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 advTm="5000"/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r>
              <a:rPr lang="ru-RU"/>
              <a:t>Жукова О.Ф. 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32E84859-F24E-4813-8E36-DE01639D4C0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3156327"/>
      </p:ext>
    </p:extLst>
  </p:cSld>
  <p:clrMapOvr>
    <a:masterClrMapping/>
  </p:clrMapOvr>
  <p:transition spd="slow" advTm="5000"/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r>
              <a:rPr lang="ru-RU"/>
              <a:t>Жукова О.Ф. 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F029AC6D-894F-4DB6-9F5E-2C821B528DD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1210964"/>
      </p:ext>
    </p:extLst>
  </p:cSld>
  <p:clrMapOvr>
    <a:masterClrMapping/>
  </p:clrMapOvr>
  <p:transition spd="slow" advTm="5000"/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/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580F05-3574-4E3F-99DB-F1B3C439F8E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5598565"/>
      </p:ext>
    </p:extLst>
  </p:cSld>
  <p:clrMapOvr>
    <a:masterClrMapping/>
  </p:clrMapOvr>
  <p:transition spd="slow" advTm="5000"/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D55426-325F-4540-858E-343AF10423E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6052623"/>
      </p:ext>
    </p:extLst>
  </p:cSld>
  <p:clrMapOvr>
    <a:masterClrMapping/>
  </p:clrMapOvr>
  <p:transition spd="slow" advTm="5000"/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6"/>
          <p:cNvSpPr/>
          <p:nvPr/>
        </p:nvSpPr>
        <p:spPr>
          <a:xfrm>
            <a:off x="4495800" y="3924300"/>
            <a:ext cx="84138" cy="84138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Oval 7"/>
          <p:cNvSpPr/>
          <p:nvPr/>
        </p:nvSpPr>
        <p:spPr>
          <a:xfrm>
            <a:off x="4695825" y="3924300"/>
            <a:ext cx="84138" cy="84138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Oval 8"/>
          <p:cNvSpPr/>
          <p:nvPr/>
        </p:nvSpPr>
        <p:spPr>
          <a:xfrm>
            <a:off x="4297363" y="3924300"/>
            <a:ext cx="84137" cy="84138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</p:spPr>
        <p:txBody>
          <a:bodyPr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</p:spPr>
        <p:txBody>
          <a:bodyPr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55B27A-6634-4FF4-B7AB-7467592BE74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1567260"/>
      </p:ext>
    </p:extLst>
  </p:cSld>
  <p:clrMapOvr>
    <a:masterClrMapping/>
  </p:clrMapOvr>
  <p:transition spd="slow" advTm="5000"/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DC08B5-C902-46EC-9711-08D75CA2D79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3923955"/>
      </p:ext>
    </p:extLst>
  </p:cSld>
  <p:clrMapOvr>
    <a:masterClrMapping/>
  </p:clrMapOvr>
  <p:transition spd="slow" advTm="5000"/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48"/>
            <a:ext cx="4041648" cy="3913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3B8FAC-C016-4529-9B1A-7FD83B85258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4450097"/>
      </p:ext>
    </p:extLst>
  </p:cSld>
  <p:clrMapOvr>
    <a:masterClrMapping/>
  </p:clrMapOvr>
  <p:transition spd="slow" advTm="5000"/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D77D1D-8A2C-45D8-BF58-9F55E8CB52C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9957968"/>
      </p:ext>
    </p:extLst>
  </p:cSld>
  <p:clrMapOvr>
    <a:masterClrMapping/>
  </p:clrMapOvr>
  <p:transition spd="slow" advTm="5000"/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A8C9CE-F0BA-4F97-867D-8F3C7F144CF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6206184"/>
      </p:ext>
    </p:extLst>
  </p:cSld>
  <p:clrMapOvr>
    <a:masterClrMapping/>
  </p:clrMapOvr>
  <p:transition spd="slow" advTm="500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Rectangle 12"/>
          <p:cNvSpPr/>
          <p:nvPr/>
        </p:nvSpPr>
        <p:spPr>
          <a:xfrm>
            <a:off x="0" y="2652713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/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prstClr val="black">
                    <a:lumMod val="50000"/>
                    <a:lumOff val="50000"/>
                  </a:prstClr>
                </a:solidFill>
              </a:rPr>
              <a:t>Жукова О.Ф. 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FC9021-CC15-4007-B332-55AB759CDB5E}" type="slidenum">
              <a:rPr lang="ru-RU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3334859"/>
      </p:ext>
    </p:extLst>
  </p:cSld>
  <p:clrMapOvr>
    <a:masterClrMapping/>
  </p:clrMapOvr>
  <p:transition spd="slow" advTm="5000"/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</p:spPr>
        <p:txBody>
          <a:bodyPr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7" y="2438400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695FD6-9FED-4595-813B-497A970D3A5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4928018"/>
      </p:ext>
    </p:extLst>
  </p:cSld>
  <p:clrMapOvr>
    <a:masterClrMapping/>
  </p:clrMapOvr>
  <p:transition spd="slow" advTm="5000"/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</p:spPr>
        <p:txBody>
          <a:bodyPr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D31E83-0219-45B0-979F-4F64D8F4AC7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6702849"/>
      </p:ext>
    </p:extLst>
  </p:cSld>
  <p:clrMapOvr>
    <a:masterClrMapping/>
  </p:clrMapOvr>
  <p:transition spd="slow" advTm="5000"/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EF6F82-D537-49E7-87C7-B79E044208D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7693288"/>
      </p:ext>
    </p:extLst>
  </p:cSld>
  <p:clrMapOvr>
    <a:masterClrMapping/>
  </p:clrMapOvr>
  <p:transition spd="slow" advTm="5000"/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792A1A-B081-4663-B2BE-D7AD8404083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1924178"/>
      </p:ext>
    </p:extLst>
  </p:cSld>
  <p:clrMapOvr>
    <a:masterClrMapping/>
  </p:clrMapOvr>
  <p:transition spd="slow" advTm="5000"/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8805863" cy="6858000"/>
            <a:chOff x="0" y="0"/>
            <a:chExt cx="5547" cy="4320"/>
          </a:xfrm>
        </p:grpSpPr>
        <p:grpSp>
          <p:nvGrpSpPr>
            <p:cNvPr id="5" name="Group 3"/>
            <p:cNvGrpSpPr>
              <a:grpSpLocks/>
            </p:cNvGrpSpPr>
            <p:nvPr userDrawn="1"/>
          </p:nvGrpSpPr>
          <p:grpSpPr bwMode="auto">
            <a:xfrm rot="-215207">
              <a:off x="3690" y="234"/>
              <a:ext cx="1857" cy="3625"/>
              <a:chOff x="3010" y="778"/>
              <a:chExt cx="1857" cy="3625"/>
            </a:xfrm>
          </p:grpSpPr>
          <p:sp>
            <p:nvSpPr>
              <p:cNvPr id="39" name="Freeform 4"/>
              <p:cNvSpPr>
                <a:spLocks/>
              </p:cNvSpPr>
              <p:nvPr userDrawn="1"/>
            </p:nvSpPr>
            <p:spPr bwMode="ltGray">
              <a:xfrm rot="12185230" flipV="1">
                <a:off x="3534" y="778"/>
                <a:ext cx="1333" cy="1485"/>
              </a:xfrm>
              <a:custGeom>
                <a:avLst/>
                <a:gdLst>
                  <a:gd name="T0" fmla="*/ 1776359023 w 596"/>
                  <a:gd name="T1" fmla="*/ 2147483647 h 666"/>
                  <a:gd name="T2" fmla="*/ 635934209 w 596"/>
                  <a:gd name="T3" fmla="*/ 2147483647 h 666"/>
                  <a:gd name="T4" fmla="*/ 0 w 596"/>
                  <a:gd name="T5" fmla="*/ 2147483647 h 666"/>
                  <a:gd name="T6" fmla="*/ 442585465 w 596"/>
                  <a:gd name="T7" fmla="*/ 2147483647 h 666"/>
                  <a:gd name="T8" fmla="*/ 2147483647 w 596"/>
                  <a:gd name="T9" fmla="*/ 2147483647 h 666"/>
                  <a:gd name="T10" fmla="*/ 2147483647 w 596"/>
                  <a:gd name="T11" fmla="*/ 2147483647 h 666"/>
                  <a:gd name="T12" fmla="*/ 2147483647 w 596"/>
                  <a:gd name="T13" fmla="*/ 2147483647 h 666"/>
                  <a:gd name="T14" fmla="*/ 2147483647 w 596"/>
                  <a:gd name="T15" fmla="*/ 185535869 h 666"/>
                  <a:gd name="T16" fmla="*/ 2147483647 w 596"/>
                  <a:gd name="T17" fmla="*/ 922427690 h 666"/>
                  <a:gd name="T18" fmla="*/ 2147483647 w 596"/>
                  <a:gd name="T19" fmla="*/ 2147483647 h 666"/>
                  <a:gd name="T20" fmla="*/ 2147483647 w 596"/>
                  <a:gd name="T21" fmla="*/ 2147483647 h 666"/>
                  <a:gd name="T22" fmla="*/ 2147483647 w 596"/>
                  <a:gd name="T23" fmla="*/ 2147483647 h 666"/>
                  <a:gd name="T24" fmla="*/ 2147483647 w 596"/>
                  <a:gd name="T25" fmla="*/ 2147483647 h 666"/>
                  <a:gd name="T26" fmla="*/ 2147483647 w 596"/>
                  <a:gd name="T27" fmla="*/ 2147483647 h 666"/>
                  <a:gd name="T28" fmla="*/ 2147483647 w 596"/>
                  <a:gd name="T29" fmla="*/ 2147483647 h 666"/>
                  <a:gd name="T30" fmla="*/ 2147483647 w 596"/>
                  <a:gd name="T31" fmla="*/ 2147483647 h 666"/>
                  <a:gd name="T32" fmla="*/ 2147483647 w 596"/>
                  <a:gd name="T33" fmla="*/ 2147483647 h 666"/>
                  <a:gd name="T34" fmla="*/ 2147483647 w 596"/>
                  <a:gd name="T35" fmla="*/ 2147483647 h 666"/>
                  <a:gd name="T36" fmla="*/ 2147483647 w 596"/>
                  <a:gd name="T37" fmla="*/ 2147483647 h 666"/>
                  <a:gd name="T38" fmla="*/ 2147483647 w 596"/>
                  <a:gd name="T39" fmla="*/ 2147483647 h 666"/>
                  <a:gd name="T40" fmla="*/ 2147483647 w 596"/>
                  <a:gd name="T41" fmla="*/ 2147483647 h 666"/>
                  <a:gd name="T42" fmla="*/ 2147483647 w 596"/>
                  <a:gd name="T43" fmla="*/ 2147483647 h 666"/>
                  <a:gd name="T44" fmla="*/ 2147483647 w 596"/>
                  <a:gd name="T45" fmla="*/ 2147483647 h 666"/>
                  <a:gd name="T46" fmla="*/ 2147483647 w 596"/>
                  <a:gd name="T47" fmla="*/ 2147483647 h 666"/>
                  <a:gd name="T48" fmla="*/ 2147483647 w 596"/>
                  <a:gd name="T49" fmla="*/ 2147483647 h 666"/>
                  <a:gd name="T50" fmla="*/ 2147483647 w 596"/>
                  <a:gd name="T51" fmla="*/ 2147483647 h 666"/>
                  <a:gd name="T52" fmla="*/ 2147483647 w 596"/>
                  <a:gd name="T53" fmla="*/ 2147483647 h 666"/>
                  <a:gd name="T54" fmla="*/ 2147483647 w 596"/>
                  <a:gd name="T55" fmla="*/ 2147483647 h 666"/>
                  <a:gd name="T56" fmla="*/ 2147483647 w 596"/>
                  <a:gd name="T57" fmla="*/ 2147483647 h 666"/>
                  <a:gd name="T58" fmla="*/ 2147483647 w 596"/>
                  <a:gd name="T59" fmla="*/ 2147483647 h 666"/>
                  <a:gd name="T60" fmla="*/ 2147483647 w 596"/>
                  <a:gd name="T61" fmla="*/ 2147483647 h 666"/>
                  <a:gd name="T62" fmla="*/ 2147483647 w 596"/>
                  <a:gd name="T63" fmla="*/ 2147483647 h 66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596" h="666">
                    <a:moveTo>
                      <a:pt x="22" y="372"/>
                    </a:moveTo>
                    <a:lnTo>
                      <a:pt x="16" y="370"/>
                    </a:lnTo>
                    <a:lnTo>
                      <a:pt x="10" y="360"/>
                    </a:lnTo>
                    <a:lnTo>
                      <a:pt x="6" y="341"/>
                    </a:lnTo>
                    <a:lnTo>
                      <a:pt x="1" y="318"/>
                    </a:lnTo>
                    <a:lnTo>
                      <a:pt x="0" y="289"/>
                    </a:lnTo>
                    <a:lnTo>
                      <a:pt x="0" y="257"/>
                    </a:lnTo>
                    <a:lnTo>
                      <a:pt x="4" y="222"/>
                    </a:lnTo>
                    <a:lnTo>
                      <a:pt x="13" y="187"/>
                    </a:lnTo>
                    <a:lnTo>
                      <a:pt x="25" y="151"/>
                    </a:lnTo>
                    <a:lnTo>
                      <a:pt x="45" y="116"/>
                    </a:lnTo>
                    <a:lnTo>
                      <a:pt x="69" y="84"/>
                    </a:lnTo>
                    <a:lnTo>
                      <a:pt x="101" y="55"/>
                    </a:lnTo>
                    <a:lnTo>
                      <a:pt x="142" y="31"/>
                    </a:lnTo>
                    <a:lnTo>
                      <a:pt x="190" y="13"/>
                    </a:lnTo>
                    <a:lnTo>
                      <a:pt x="247" y="2"/>
                    </a:lnTo>
                    <a:lnTo>
                      <a:pt x="314" y="0"/>
                    </a:lnTo>
                    <a:lnTo>
                      <a:pt x="380" y="9"/>
                    </a:lnTo>
                    <a:lnTo>
                      <a:pt x="436" y="33"/>
                    </a:lnTo>
                    <a:lnTo>
                      <a:pt x="484" y="68"/>
                    </a:lnTo>
                    <a:lnTo>
                      <a:pt x="524" y="113"/>
                    </a:lnTo>
                    <a:lnTo>
                      <a:pt x="554" y="165"/>
                    </a:lnTo>
                    <a:lnTo>
                      <a:pt x="577" y="222"/>
                    </a:lnTo>
                    <a:lnTo>
                      <a:pt x="591" y="284"/>
                    </a:lnTo>
                    <a:lnTo>
                      <a:pt x="596" y="347"/>
                    </a:lnTo>
                    <a:lnTo>
                      <a:pt x="595" y="409"/>
                    </a:lnTo>
                    <a:lnTo>
                      <a:pt x="585" y="469"/>
                    </a:lnTo>
                    <a:lnTo>
                      <a:pt x="566" y="525"/>
                    </a:lnTo>
                    <a:lnTo>
                      <a:pt x="540" y="574"/>
                    </a:lnTo>
                    <a:lnTo>
                      <a:pt x="507" y="615"/>
                    </a:lnTo>
                    <a:lnTo>
                      <a:pt x="465" y="645"/>
                    </a:lnTo>
                    <a:lnTo>
                      <a:pt x="417" y="663"/>
                    </a:lnTo>
                    <a:lnTo>
                      <a:pt x="360" y="666"/>
                    </a:lnTo>
                    <a:lnTo>
                      <a:pt x="389" y="659"/>
                    </a:lnTo>
                    <a:lnTo>
                      <a:pt x="417" y="642"/>
                    </a:lnTo>
                    <a:lnTo>
                      <a:pt x="441" y="617"/>
                    </a:lnTo>
                    <a:lnTo>
                      <a:pt x="463" y="583"/>
                    </a:lnTo>
                    <a:lnTo>
                      <a:pt x="482" y="544"/>
                    </a:lnTo>
                    <a:lnTo>
                      <a:pt x="497" y="501"/>
                    </a:lnTo>
                    <a:lnTo>
                      <a:pt x="509" y="454"/>
                    </a:lnTo>
                    <a:lnTo>
                      <a:pt x="517" y="404"/>
                    </a:lnTo>
                    <a:lnTo>
                      <a:pt x="520" y="355"/>
                    </a:lnTo>
                    <a:lnTo>
                      <a:pt x="519" y="305"/>
                    </a:lnTo>
                    <a:lnTo>
                      <a:pt x="514" y="258"/>
                    </a:lnTo>
                    <a:lnTo>
                      <a:pt x="502" y="213"/>
                    </a:lnTo>
                    <a:lnTo>
                      <a:pt x="485" y="174"/>
                    </a:lnTo>
                    <a:lnTo>
                      <a:pt x="462" y="139"/>
                    </a:lnTo>
                    <a:lnTo>
                      <a:pt x="433" y="112"/>
                    </a:lnTo>
                    <a:lnTo>
                      <a:pt x="397" y="93"/>
                    </a:lnTo>
                    <a:lnTo>
                      <a:pt x="341" y="75"/>
                    </a:lnTo>
                    <a:lnTo>
                      <a:pt x="290" y="65"/>
                    </a:lnTo>
                    <a:lnTo>
                      <a:pt x="246" y="61"/>
                    </a:lnTo>
                    <a:lnTo>
                      <a:pt x="207" y="63"/>
                    </a:lnTo>
                    <a:lnTo>
                      <a:pt x="174" y="71"/>
                    </a:lnTo>
                    <a:lnTo>
                      <a:pt x="146" y="84"/>
                    </a:lnTo>
                    <a:lnTo>
                      <a:pt x="121" y="101"/>
                    </a:lnTo>
                    <a:lnTo>
                      <a:pt x="101" y="123"/>
                    </a:lnTo>
                    <a:lnTo>
                      <a:pt x="84" y="149"/>
                    </a:lnTo>
                    <a:lnTo>
                      <a:pt x="69" y="176"/>
                    </a:lnTo>
                    <a:lnTo>
                      <a:pt x="57" y="206"/>
                    </a:lnTo>
                    <a:lnTo>
                      <a:pt x="48" y="239"/>
                    </a:lnTo>
                    <a:lnTo>
                      <a:pt x="40" y="272"/>
                    </a:lnTo>
                    <a:lnTo>
                      <a:pt x="33" y="305"/>
                    </a:lnTo>
                    <a:lnTo>
                      <a:pt x="28" y="339"/>
                    </a:lnTo>
                    <a:lnTo>
                      <a:pt x="22" y="372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mtClean="0">
                  <a:solidFill>
                    <a:srgbClr val="006699"/>
                  </a:solidFill>
                  <a:latin typeface="Arial" pitchFamily="34" charset="0"/>
                </a:endParaRPr>
              </a:p>
            </p:txBody>
          </p:sp>
          <p:sp>
            <p:nvSpPr>
              <p:cNvPr id="40" name="Freeform 5"/>
              <p:cNvSpPr>
                <a:spLocks/>
              </p:cNvSpPr>
              <p:nvPr userDrawn="1"/>
            </p:nvSpPr>
            <p:spPr bwMode="ltGray">
              <a:xfrm rot="12185230" flipV="1">
                <a:off x="4029" y="1802"/>
                <a:ext cx="571" cy="531"/>
              </a:xfrm>
              <a:custGeom>
                <a:avLst/>
                <a:gdLst>
                  <a:gd name="T0" fmla="*/ 0 w 257"/>
                  <a:gd name="T1" fmla="*/ 0 h 237"/>
                  <a:gd name="T2" fmla="*/ 0 w 257"/>
                  <a:gd name="T3" fmla="*/ 2147483647 h 237"/>
                  <a:gd name="T4" fmla="*/ 309605180 w 257"/>
                  <a:gd name="T5" fmla="*/ 2147483647 h 237"/>
                  <a:gd name="T6" fmla="*/ 548228418 w 257"/>
                  <a:gd name="T7" fmla="*/ 2147483647 h 237"/>
                  <a:gd name="T8" fmla="*/ 1012912970 w 257"/>
                  <a:gd name="T9" fmla="*/ 2147483647 h 237"/>
                  <a:gd name="T10" fmla="*/ 1702236474 w 257"/>
                  <a:gd name="T11" fmla="*/ 2147483647 h 237"/>
                  <a:gd name="T12" fmla="*/ 2147483647 w 257"/>
                  <a:gd name="T13" fmla="*/ 2147483647 h 237"/>
                  <a:gd name="T14" fmla="*/ 2147483647 w 257"/>
                  <a:gd name="T15" fmla="*/ 2147483647 h 237"/>
                  <a:gd name="T16" fmla="*/ 2147483647 w 257"/>
                  <a:gd name="T17" fmla="*/ 2147483647 h 237"/>
                  <a:gd name="T18" fmla="*/ 2147483647 w 257"/>
                  <a:gd name="T19" fmla="*/ 2147483647 h 237"/>
                  <a:gd name="T20" fmla="*/ 2147483647 w 257"/>
                  <a:gd name="T21" fmla="*/ 2147483647 h 237"/>
                  <a:gd name="T22" fmla="*/ 2147483647 w 257"/>
                  <a:gd name="T23" fmla="*/ 2147483647 h 237"/>
                  <a:gd name="T24" fmla="*/ 2147483647 w 257"/>
                  <a:gd name="T25" fmla="*/ 2147483647 h 237"/>
                  <a:gd name="T26" fmla="*/ 2147483647 w 257"/>
                  <a:gd name="T27" fmla="*/ 2147483647 h 237"/>
                  <a:gd name="T28" fmla="*/ 2147483647 w 257"/>
                  <a:gd name="T29" fmla="*/ 2147483647 h 237"/>
                  <a:gd name="T30" fmla="*/ 2147483647 w 257"/>
                  <a:gd name="T31" fmla="*/ 2147483647 h 237"/>
                  <a:gd name="T32" fmla="*/ 2147483647 w 257"/>
                  <a:gd name="T33" fmla="*/ 2147483647 h 237"/>
                  <a:gd name="T34" fmla="*/ 2147483647 w 257"/>
                  <a:gd name="T35" fmla="*/ 2147483647 h 237"/>
                  <a:gd name="T36" fmla="*/ 2147483647 w 257"/>
                  <a:gd name="T37" fmla="*/ 2147483647 h 237"/>
                  <a:gd name="T38" fmla="*/ 2147483647 w 257"/>
                  <a:gd name="T39" fmla="*/ 2147483647 h 237"/>
                  <a:gd name="T40" fmla="*/ 2147483647 w 257"/>
                  <a:gd name="T41" fmla="*/ 2147483647 h 237"/>
                  <a:gd name="T42" fmla="*/ 2147483647 w 257"/>
                  <a:gd name="T43" fmla="*/ 2147483647 h 237"/>
                  <a:gd name="T44" fmla="*/ 2147483647 w 257"/>
                  <a:gd name="T45" fmla="*/ 2147483647 h 237"/>
                  <a:gd name="T46" fmla="*/ 2147483647 w 257"/>
                  <a:gd name="T47" fmla="*/ 2147483647 h 237"/>
                  <a:gd name="T48" fmla="*/ 2147483647 w 257"/>
                  <a:gd name="T49" fmla="*/ 2147483647 h 237"/>
                  <a:gd name="T50" fmla="*/ 2147483647 w 257"/>
                  <a:gd name="T51" fmla="*/ 2147483647 h 237"/>
                  <a:gd name="T52" fmla="*/ 2147483647 w 257"/>
                  <a:gd name="T53" fmla="*/ 2147483647 h 237"/>
                  <a:gd name="T54" fmla="*/ 2147483647 w 257"/>
                  <a:gd name="T55" fmla="*/ 2147483647 h 237"/>
                  <a:gd name="T56" fmla="*/ 2147483647 w 257"/>
                  <a:gd name="T57" fmla="*/ 2147483647 h 237"/>
                  <a:gd name="T58" fmla="*/ 2147483647 w 257"/>
                  <a:gd name="T59" fmla="*/ 2147483647 h 237"/>
                  <a:gd name="T60" fmla="*/ 2147483647 w 257"/>
                  <a:gd name="T61" fmla="*/ 2147483647 h 237"/>
                  <a:gd name="T62" fmla="*/ 1139864349 w 257"/>
                  <a:gd name="T63" fmla="*/ 2147483647 h 237"/>
                  <a:gd name="T64" fmla="*/ 0 w 257"/>
                  <a:gd name="T65" fmla="*/ 0 h 237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57" h="237">
                    <a:moveTo>
                      <a:pt x="0" y="0"/>
                    </a:moveTo>
                    <a:lnTo>
                      <a:pt x="0" y="25"/>
                    </a:lnTo>
                    <a:lnTo>
                      <a:pt x="3" y="50"/>
                    </a:lnTo>
                    <a:lnTo>
                      <a:pt x="6" y="75"/>
                    </a:lnTo>
                    <a:lnTo>
                      <a:pt x="11" y="98"/>
                    </a:lnTo>
                    <a:lnTo>
                      <a:pt x="18" y="119"/>
                    </a:lnTo>
                    <a:lnTo>
                      <a:pt x="27" y="141"/>
                    </a:lnTo>
                    <a:lnTo>
                      <a:pt x="38" y="161"/>
                    </a:lnTo>
                    <a:lnTo>
                      <a:pt x="51" y="178"/>
                    </a:lnTo>
                    <a:lnTo>
                      <a:pt x="67" y="194"/>
                    </a:lnTo>
                    <a:lnTo>
                      <a:pt x="86" y="208"/>
                    </a:lnTo>
                    <a:lnTo>
                      <a:pt x="106" y="219"/>
                    </a:lnTo>
                    <a:lnTo>
                      <a:pt x="131" y="228"/>
                    </a:lnTo>
                    <a:lnTo>
                      <a:pt x="158" y="234"/>
                    </a:lnTo>
                    <a:lnTo>
                      <a:pt x="188" y="237"/>
                    </a:lnTo>
                    <a:lnTo>
                      <a:pt x="220" y="236"/>
                    </a:lnTo>
                    <a:lnTo>
                      <a:pt x="257" y="232"/>
                    </a:lnTo>
                    <a:lnTo>
                      <a:pt x="224" y="227"/>
                    </a:lnTo>
                    <a:lnTo>
                      <a:pt x="195" y="220"/>
                    </a:lnTo>
                    <a:lnTo>
                      <a:pt x="170" y="212"/>
                    </a:lnTo>
                    <a:lnTo>
                      <a:pt x="148" y="204"/>
                    </a:lnTo>
                    <a:lnTo>
                      <a:pt x="128" y="193"/>
                    </a:lnTo>
                    <a:lnTo>
                      <a:pt x="112" y="182"/>
                    </a:lnTo>
                    <a:lnTo>
                      <a:pt x="97" y="169"/>
                    </a:lnTo>
                    <a:lnTo>
                      <a:pt x="84" y="155"/>
                    </a:lnTo>
                    <a:lnTo>
                      <a:pt x="72" y="141"/>
                    </a:lnTo>
                    <a:lnTo>
                      <a:pt x="61" y="125"/>
                    </a:lnTo>
                    <a:lnTo>
                      <a:pt x="52" y="107"/>
                    </a:lnTo>
                    <a:lnTo>
                      <a:pt x="43" y="88"/>
                    </a:lnTo>
                    <a:lnTo>
                      <a:pt x="33" y="69"/>
                    </a:lnTo>
                    <a:lnTo>
                      <a:pt x="23" y="47"/>
                    </a:lnTo>
                    <a:lnTo>
                      <a:pt x="12" y="2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mtClean="0">
                  <a:solidFill>
                    <a:srgbClr val="006699"/>
                  </a:solidFill>
                  <a:latin typeface="Arial" pitchFamily="34" charset="0"/>
                </a:endParaRPr>
              </a:p>
            </p:txBody>
          </p:sp>
          <p:sp>
            <p:nvSpPr>
              <p:cNvPr id="41" name="Freeform 6"/>
              <p:cNvSpPr>
                <a:spLocks/>
              </p:cNvSpPr>
              <p:nvPr userDrawn="1"/>
            </p:nvSpPr>
            <p:spPr bwMode="ltGray">
              <a:xfrm rot="12185230" flipV="1">
                <a:off x="3639" y="2167"/>
                <a:ext cx="277" cy="249"/>
              </a:xfrm>
              <a:custGeom>
                <a:avLst/>
                <a:gdLst>
                  <a:gd name="T0" fmla="*/ 2147483647 w 124"/>
                  <a:gd name="T1" fmla="*/ 0 h 110"/>
                  <a:gd name="T2" fmla="*/ 2147483647 w 124"/>
                  <a:gd name="T3" fmla="*/ 2147483647 h 110"/>
                  <a:gd name="T4" fmla="*/ 2147483647 w 124"/>
                  <a:gd name="T5" fmla="*/ 2147483647 h 110"/>
                  <a:gd name="T6" fmla="*/ 2147483647 w 124"/>
                  <a:gd name="T7" fmla="*/ 2147483647 h 110"/>
                  <a:gd name="T8" fmla="*/ 2147483647 w 124"/>
                  <a:gd name="T9" fmla="*/ 2147483647 h 110"/>
                  <a:gd name="T10" fmla="*/ 2147483647 w 124"/>
                  <a:gd name="T11" fmla="*/ 2147483647 h 110"/>
                  <a:gd name="T12" fmla="*/ 2147483647 w 124"/>
                  <a:gd name="T13" fmla="*/ 2147483647 h 110"/>
                  <a:gd name="T14" fmla="*/ 2147483647 w 124"/>
                  <a:gd name="T15" fmla="*/ 2147483647 h 110"/>
                  <a:gd name="T16" fmla="*/ 968924700 w 124"/>
                  <a:gd name="T17" fmla="*/ 2147483647 h 110"/>
                  <a:gd name="T18" fmla="*/ 0 w 124"/>
                  <a:gd name="T19" fmla="*/ 2147483647 h 110"/>
                  <a:gd name="T20" fmla="*/ 433742465 w 124"/>
                  <a:gd name="T21" fmla="*/ 2147483647 h 110"/>
                  <a:gd name="T22" fmla="*/ 853651110 w 124"/>
                  <a:gd name="T23" fmla="*/ 2147483647 h 110"/>
                  <a:gd name="T24" fmla="*/ 1715366988 w 124"/>
                  <a:gd name="T25" fmla="*/ 2147483647 h 110"/>
                  <a:gd name="T26" fmla="*/ 2147483647 w 124"/>
                  <a:gd name="T27" fmla="*/ 2147483647 h 110"/>
                  <a:gd name="T28" fmla="*/ 2147483647 w 124"/>
                  <a:gd name="T29" fmla="*/ 2147483647 h 110"/>
                  <a:gd name="T30" fmla="*/ 2147483647 w 124"/>
                  <a:gd name="T31" fmla="*/ 2147483647 h 110"/>
                  <a:gd name="T32" fmla="*/ 2147483647 w 124"/>
                  <a:gd name="T33" fmla="*/ 2147483647 h 110"/>
                  <a:gd name="T34" fmla="*/ 2147483647 w 124"/>
                  <a:gd name="T35" fmla="*/ 2147483647 h 110"/>
                  <a:gd name="T36" fmla="*/ 2147483647 w 124"/>
                  <a:gd name="T37" fmla="*/ 2147483647 h 110"/>
                  <a:gd name="T38" fmla="*/ 2147483647 w 124"/>
                  <a:gd name="T39" fmla="*/ 2147483647 h 110"/>
                  <a:gd name="T40" fmla="*/ 2147483647 w 124"/>
                  <a:gd name="T41" fmla="*/ 2147483647 h 110"/>
                  <a:gd name="T42" fmla="*/ 2147483647 w 124"/>
                  <a:gd name="T43" fmla="*/ 2147483647 h 110"/>
                  <a:gd name="T44" fmla="*/ 2147483647 w 124"/>
                  <a:gd name="T45" fmla="*/ 2147483647 h 110"/>
                  <a:gd name="T46" fmla="*/ 2147483647 w 124"/>
                  <a:gd name="T47" fmla="*/ 2147483647 h 110"/>
                  <a:gd name="T48" fmla="*/ 2147483647 w 124"/>
                  <a:gd name="T49" fmla="*/ 2147483647 h 110"/>
                  <a:gd name="T50" fmla="*/ 2147483647 w 124"/>
                  <a:gd name="T51" fmla="*/ 2147483647 h 110"/>
                  <a:gd name="T52" fmla="*/ 2147483647 w 124"/>
                  <a:gd name="T53" fmla="*/ 2147483647 h 110"/>
                  <a:gd name="T54" fmla="*/ 2147483647 w 124"/>
                  <a:gd name="T55" fmla="*/ 2033071665 h 110"/>
                  <a:gd name="T56" fmla="*/ 2147483647 w 124"/>
                  <a:gd name="T57" fmla="*/ 1163980878 h 110"/>
                  <a:gd name="T58" fmla="*/ 2147483647 w 124"/>
                  <a:gd name="T59" fmla="*/ 0 h 110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0" t="0" r="r" b="b"/>
                <a:pathLst>
                  <a:path w="124" h="110">
                    <a:moveTo>
                      <a:pt x="77" y="0"/>
                    </a:moveTo>
                    <a:lnTo>
                      <a:pt x="124" y="108"/>
                    </a:lnTo>
                    <a:lnTo>
                      <a:pt x="120" y="107"/>
                    </a:lnTo>
                    <a:lnTo>
                      <a:pt x="107" y="105"/>
                    </a:lnTo>
                    <a:lnTo>
                      <a:pt x="89" y="101"/>
                    </a:lnTo>
                    <a:lnTo>
                      <a:pt x="68" y="99"/>
                    </a:lnTo>
                    <a:lnTo>
                      <a:pt x="45" y="97"/>
                    </a:lnTo>
                    <a:lnTo>
                      <a:pt x="25" y="98"/>
                    </a:lnTo>
                    <a:lnTo>
                      <a:pt x="9" y="102"/>
                    </a:lnTo>
                    <a:lnTo>
                      <a:pt x="0" y="110"/>
                    </a:lnTo>
                    <a:lnTo>
                      <a:pt x="4" y="98"/>
                    </a:lnTo>
                    <a:lnTo>
                      <a:pt x="8" y="89"/>
                    </a:lnTo>
                    <a:lnTo>
                      <a:pt x="16" y="82"/>
                    </a:lnTo>
                    <a:lnTo>
                      <a:pt x="25" y="76"/>
                    </a:lnTo>
                    <a:lnTo>
                      <a:pt x="36" y="72"/>
                    </a:lnTo>
                    <a:lnTo>
                      <a:pt x="47" y="71"/>
                    </a:lnTo>
                    <a:lnTo>
                      <a:pt x="59" y="71"/>
                    </a:lnTo>
                    <a:lnTo>
                      <a:pt x="72" y="74"/>
                    </a:lnTo>
                    <a:lnTo>
                      <a:pt x="73" y="71"/>
                    </a:lnTo>
                    <a:lnTo>
                      <a:pt x="70" y="56"/>
                    </a:lnTo>
                    <a:lnTo>
                      <a:pt x="67" y="38"/>
                    </a:lnTo>
                    <a:lnTo>
                      <a:pt x="65" y="30"/>
                    </a:lnTo>
                    <a:lnTo>
                      <a:pt x="63" y="30"/>
                    </a:lnTo>
                    <a:lnTo>
                      <a:pt x="61" y="29"/>
                    </a:lnTo>
                    <a:lnTo>
                      <a:pt x="59" y="26"/>
                    </a:lnTo>
                    <a:lnTo>
                      <a:pt x="57" y="23"/>
                    </a:lnTo>
                    <a:lnTo>
                      <a:pt x="57" y="19"/>
                    </a:lnTo>
                    <a:lnTo>
                      <a:pt x="59" y="14"/>
                    </a:lnTo>
                    <a:lnTo>
                      <a:pt x="66" y="8"/>
                    </a:lnTo>
                    <a:lnTo>
                      <a:pt x="77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mtClean="0">
                  <a:solidFill>
                    <a:srgbClr val="006699"/>
                  </a:solidFill>
                  <a:latin typeface="Arial" pitchFamily="34" charset="0"/>
                </a:endParaRPr>
              </a:p>
            </p:txBody>
          </p:sp>
          <p:sp>
            <p:nvSpPr>
              <p:cNvPr id="42" name="Freeform 7"/>
              <p:cNvSpPr>
                <a:spLocks/>
              </p:cNvSpPr>
              <p:nvPr userDrawn="1"/>
            </p:nvSpPr>
            <p:spPr bwMode="ltGray">
              <a:xfrm rot="12185230" flipV="1">
                <a:off x="3979" y="977"/>
                <a:ext cx="245" cy="347"/>
              </a:xfrm>
              <a:custGeom>
                <a:avLst/>
                <a:gdLst>
                  <a:gd name="T0" fmla="*/ 0 w 109"/>
                  <a:gd name="T1" fmla="*/ 0 h 156"/>
                  <a:gd name="T2" fmla="*/ 606902806 w 109"/>
                  <a:gd name="T3" fmla="*/ 78316069 h 156"/>
                  <a:gd name="T4" fmla="*/ 2147483647 w 109"/>
                  <a:gd name="T5" fmla="*/ 465820681 h 156"/>
                  <a:gd name="T6" fmla="*/ 2147483647 w 109"/>
                  <a:gd name="T7" fmla="*/ 1169484313 h 156"/>
                  <a:gd name="T8" fmla="*/ 2147483647 w 109"/>
                  <a:gd name="T9" fmla="*/ 2147483647 h 156"/>
                  <a:gd name="T10" fmla="*/ 2147483647 w 109"/>
                  <a:gd name="T11" fmla="*/ 2147483647 h 156"/>
                  <a:gd name="T12" fmla="*/ 2147483647 w 109"/>
                  <a:gd name="T13" fmla="*/ 2147483647 h 156"/>
                  <a:gd name="T14" fmla="*/ 2147483647 w 109"/>
                  <a:gd name="T15" fmla="*/ 2147483647 h 156"/>
                  <a:gd name="T16" fmla="*/ 2147483647 w 109"/>
                  <a:gd name="T17" fmla="*/ 2147483647 h 156"/>
                  <a:gd name="T18" fmla="*/ 2147483647 w 109"/>
                  <a:gd name="T19" fmla="*/ 2147483647 h 156"/>
                  <a:gd name="T20" fmla="*/ 2147483647 w 109"/>
                  <a:gd name="T21" fmla="*/ 2147483647 h 156"/>
                  <a:gd name="T22" fmla="*/ 2147483647 w 109"/>
                  <a:gd name="T23" fmla="*/ 2147483647 h 156"/>
                  <a:gd name="T24" fmla="*/ 2147483647 w 109"/>
                  <a:gd name="T25" fmla="*/ 2147483647 h 156"/>
                  <a:gd name="T26" fmla="*/ 2147483647 w 109"/>
                  <a:gd name="T27" fmla="*/ 2147483647 h 156"/>
                  <a:gd name="T28" fmla="*/ 2147483647 w 109"/>
                  <a:gd name="T29" fmla="*/ 2147483647 h 156"/>
                  <a:gd name="T30" fmla="*/ 2147483647 w 109"/>
                  <a:gd name="T31" fmla="*/ 2147483647 h 156"/>
                  <a:gd name="T32" fmla="*/ 2147483647 w 109"/>
                  <a:gd name="T33" fmla="*/ 2147483647 h 156"/>
                  <a:gd name="T34" fmla="*/ 2147483647 w 109"/>
                  <a:gd name="T35" fmla="*/ 2147483647 h 156"/>
                  <a:gd name="T36" fmla="*/ 2147483647 w 109"/>
                  <a:gd name="T37" fmla="*/ 2147483647 h 156"/>
                  <a:gd name="T38" fmla="*/ 2147483647 w 109"/>
                  <a:gd name="T39" fmla="*/ 2147483647 h 156"/>
                  <a:gd name="T40" fmla="*/ 2147483647 w 109"/>
                  <a:gd name="T41" fmla="*/ 2147483647 h 156"/>
                  <a:gd name="T42" fmla="*/ 2147483647 w 109"/>
                  <a:gd name="T43" fmla="*/ 2147483647 h 156"/>
                  <a:gd name="T44" fmla="*/ 2147483647 w 109"/>
                  <a:gd name="T45" fmla="*/ 2147483647 h 156"/>
                  <a:gd name="T46" fmla="*/ 2147483647 w 109"/>
                  <a:gd name="T47" fmla="*/ 2147483647 h 156"/>
                  <a:gd name="T48" fmla="*/ 0 w 109"/>
                  <a:gd name="T49" fmla="*/ 0 h 15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109" h="156">
                    <a:moveTo>
                      <a:pt x="0" y="0"/>
                    </a:moveTo>
                    <a:lnTo>
                      <a:pt x="5" y="1"/>
                    </a:lnTo>
                    <a:lnTo>
                      <a:pt x="18" y="5"/>
                    </a:lnTo>
                    <a:lnTo>
                      <a:pt x="37" y="12"/>
                    </a:lnTo>
                    <a:lnTo>
                      <a:pt x="58" y="24"/>
                    </a:lnTo>
                    <a:lnTo>
                      <a:pt x="78" y="44"/>
                    </a:lnTo>
                    <a:lnTo>
                      <a:pt x="96" y="71"/>
                    </a:lnTo>
                    <a:lnTo>
                      <a:pt x="107" y="108"/>
                    </a:lnTo>
                    <a:lnTo>
                      <a:pt x="109" y="156"/>
                    </a:lnTo>
                    <a:lnTo>
                      <a:pt x="105" y="156"/>
                    </a:lnTo>
                    <a:lnTo>
                      <a:pt x="99" y="156"/>
                    </a:lnTo>
                    <a:lnTo>
                      <a:pt x="93" y="156"/>
                    </a:lnTo>
                    <a:lnTo>
                      <a:pt x="87" y="154"/>
                    </a:lnTo>
                    <a:lnTo>
                      <a:pt x="81" y="153"/>
                    </a:lnTo>
                    <a:lnTo>
                      <a:pt x="74" y="150"/>
                    </a:lnTo>
                    <a:lnTo>
                      <a:pt x="66" y="145"/>
                    </a:lnTo>
                    <a:lnTo>
                      <a:pt x="58" y="139"/>
                    </a:lnTo>
                    <a:lnTo>
                      <a:pt x="53" y="126"/>
                    </a:lnTo>
                    <a:lnTo>
                      <a:pt x="53" y="111"/>
                    </a:lnTo>
                    <a:lnTo>
                      <a:pt x="56" y="96"/>
                    </a:lnTo>
                    <a:lnTo>
                      <a:pt x="59" y="80"/>
                    </a:lnTo>
                    <a:lnTo>
                      <a:pt x="56" y="62"/>
                    </a:lnTo>
                    <a:lnTo>
                      <a:pt x="48" y="43"/>
                    </a:lnTo>
                    <a:lnTo>
                      <a:pt x="31" y="2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mtClean="0">
                  <a:solidFill>
                    <a:srgbClr val="006699"/>
                  </a:solidFill>
                  <a:latin typeface="Arial" pitchFamily="34" charset="0"/>
                </a:endParaRPr>
              </a:p>
            </p:txBody>
          </p:sp>
          <p:sp>
            <p:nvSpPr>
              <p:cNvPr id="43" name="Freeform 8"/>
              <p:cNvSpPr>
                <a:spLocks/>
              </p:cNvSpPr>
              <p:nvPr userDrawn="1"/>
            </p:nvSpPr>
            <p:spPr bwMode="ltGray">
              <a:xfrm rot="12185230" flipV="1">
                <a:off x="3845" y="2207"/>
                <a:ext cx="103" cy="209"/>
              </a:xfrm>
              <a:custGeom>
                <a:avLst/>
                <a:gdLst>
                  <a:gd name="T0" fmla="*/ 2147483647 w 46"/>
                  <a:gd name="T1" fmla="*/ 0 h 94"/>
                  <a:gd name="T2" fmla="*/ 2147483647 w 46"/>
                  <a:gd name="T3" fmla="*/ 2147483647 h 94"/>
                  <a:gd name="T4" fmla="*/ 1707726126 w 46"/>
                  <a:gd name="T5" fmla="*/ 2147483647 h 94"/>
                  <a:gd name="T6" fmla="*/ 1255287979 w 46"/>
                  <a:gd name="T7" fmla="*/ 2147483647 h 94"/>
                  <a:gd name="T8" fmla="*/ 0 w 46"/>
                  <a:gd name="T9" fmla="*/ 2147483647 h 94"/>
                  <a:gd name="T10" fmla="*/ 1345528250 w 46"/>
                  <a:gd name="T11" fmla="*/ 2147483647 h 94"/>
                  <a:gd name="T12" fmla="*/ 2147483647 w 46"/>
                  <a:gd name="T13" fmla="*/ 2147483647 h 94"/>
                  <a:gd name="T14" fmla="*/ 2147483647 w 46"/>
                  <a:gd name="T15" fmla="*/ 2147483647 h 94"/>
                  <a:gd name="T16" fmla="*/ 2147483647 w 46"/>
                  <a:gd name="T17" fmla="*/ 2147483647 h 94"/>
                  <a:gd name="T18" fmla="*/ 2147483647 w 46"/>
                  <a:gd name="T19" fmla="*/ 2147483647 h 94"/>
                  <a:gd name="T20" fmla="*/ 2147483647 w 46"/>
                  <a:gd name="T21" fmla="*/ 2147483647 h 94"/>
                  <a:gd name="T22" fmla="*/ 2147483647 w 46"/>
                  <a:gd name="T23" fmla="*/ 1410807613 h 94"/>
                  <a:gd name="T24" fmla="*/ 2147483647 w 46"/>
                  <a:gd name="T25" fmla="*/ 0 h 9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46" h="94">
                    <a:moveTo>
                      <a:pt x="31" y="0"/>
                    </a:moveTo>
                    <a:lnTo>
                      <a:pt x="20" y="38"/>
                    </a:lnTo>
                    <a:lnTo>
                      <a:pt x="15" y="62"/>
                    </a:lnTo>
                    <a:lnTo>
                      <a:pt x="11" y="79"/>
                    </a:lnTo>
                    <a:lnTo>
                      <a:pt x="0" y="94"/>
                    </a:lnTo>
                    <a:lnTo>
                      <a:pt x="12" y="88"/>
                    </a:lnTo>
                    <a:lnTo>
                      <a:pt x="23" y="80"/>
                    </a:lnTo>
                    <a:lnTo>
                      <a:pt x="32" y="69"/>
                    </a:lnTo>
                    <a:lnTo>
                      <a:pt x="40" y="57"/>
                    </a:lnTo>
                    <a:lnTo>
                      <a:pt x="45" y="44"/>
                    </a:lnTo>
                    <a:lnTo>
                      <a:pt x="46" y="30"/>
                    </a:lnTo>
                    <a:lnTo>
                      <a:pt x="42" y="15"/>
                    </a:lnTo>
                    <a:lnTo>
                      <a:pt x="31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mtClean="0">
                  <a:solidFill>
                    <a:srgbClr val="006699"/>
                  </a:solidFill>
                  <a:latin typeface="Arial" pitchFamily="34" charset="0"/>
                </a:endParaRPr>
              </a:p>
            </p:txBody>
          </p:sp>
          <p:sp>
            <p:nvSpPr>
              <p:cNvPr id="44" name="Freeform 9"/>
              <p:cNvSpPr>
                <a:spLocks/>
              </p:cNvSpPr>
              <p:nvPr userDrawn="1"/>
            </p:nvSpPr>
            <p:spPr bwMode="ltGray">
              <a:xfrm rot="12185230" flipV="1">
                <a:off x="3895" y="1325"/>
                <a:ext cx="120" cy="90"/>
              </a:xfrm>
              <a:custGeom>
                <a:avLst/>
                <a:gdLst>
                  <a:gd name="T0" fmla="*/ 0 w 54"/>
                  <a:gd name="T1" fmla="*/ 0 h 40"/>
                  <a:gd name="T2" fmla="*/ 77056376 w 54"/>
                  <a:gd name="T3" fmla="*/ 122569175 h 40"/>
                  <a:gd name="T4" fmla="*/ 551740060 w 54"/>
                  <a:gd name="T5" fmla="*/ 398243187 h 40"/>
                  <a:gd name="T6" fmla="*/ 1226089022 w 54"/>
                  <a:gd name="T7" fmla="*/ 1018247189 h 40"/>
                  <a:gd name="T8" fmla="*/ 1990831956 w 54"/>
                  <a:gd name="T9" fmla="*/ 1513491561 h 40"/>
                  <a:gd name="T10" fmla="*/ 2147483647 w 54"/>
                  <a:gd name="T11" fmla="*/ 1911384657 h 40"/>
                  <a:gd name="T12" fmla="*/ 2147483647 w 54"/>
                  <a:gd name="T13" fmla="*/ 2147277803 h 40"/>
                  <a:gd name="T14" fmla="*/ 2147483647 w 54"/>
                  <a:gd name="T15" fmla="*/ 2147483647 h 40"/>
                  <a:gd name="T16" fmla="*/ 2147483647 w 54"/>
                  <a:gd name="T17" fmla="*/ 2016106135 h 40"/>
                  <a:gd name="T18" fmla="*/ 2147483647 w 54"/>
                  <a:gd name="T19" fmla="*/ 2147483647 h 40"/>
                  <a:gd name="T20" fmla="*/ 2147483647 w 54"/>
                  <a:gd name="T21" fmla="*/ 2147483647 h 40"/>
                  <a:gd name="T22" fmla="*/ 2147483647 w 54"/>
                  <a:gd name="T23" fmla="*/ 2147483647 h 40"/>
                  <a:gd name="T24" fmla="*/ 2147483647 w 54"/>
                  <a:gd name="T25" fmla="*/ 2147483647 h 40"/>
                  <a:gd name="T26" fmla="*/ 2147483647 w 54"/>
                  <a:gd name="T27" fmla="*/ 2147483647 h 40"/>
                  <a:gd name="T28" fmla="*/ 1785027842 w 54"/>
                  <a:gd name="T29" fmla="*/ 2147483647 h 40"/>
                  <a:gd name="T30" fmla="*/ 940123127 w 54"/>
                  <a:gd name="T31" fmla="*/ 2147483647 h 40"/>
                  <a:gd name="T32" fmla="*/ 0 w 54"/>
                  <a:gd name="T33" fmla="*/ 0 h 4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54" h="40">
                    <a:moveTo>
                      <a:pt x="0" y="0"/>
                    </a:moveTo>
                    <a:lnTo>
                      <a:pt x="1" y="1"/>
                    </a:lnTo>
                    <a:lnTo>
                      <a:pt x="6" y="3"/>
                    </a:lnTo>
                    <a:lnTo>
                      <a:pt x="13" y="8"/>
                    </a:lnTo>
                    <a:lnTo>
                      <a:pt x="21" y="12"/>
                    </a:lnTo>
                    <a:lnTo>
                      <a:pt x="29" y="15"/>
                    </a:lnTo>
                    <a:lnTo>
                      <a:pt x="38" y="17"/>
                    </a:lnTo>
                    <a:lnTo>
                      <a:pt x="46" y="18"/>
                    </a:lnTo>
                    <a:lnTo>
                      <a:pt x="54" y="16"/>
                    </a:lnTo>
                    <a:lnTo>
                      <a:pt x="53" y="25"/>
                    </a:lnTo>
                    <a:lnTo>
                      <a:pt x="50" y="33"/>
                    </a:lnTo>
                    <a:lnTo>
                      <a:pt x="44" y="38"/>
                    </a:lnTo>
                    <a:lnTo>
                      <a:pt x="37" y="40"/>
                    </a:lnTo>
                    <a:lnTo>
                      <a:pt x="28" y="39"/>
                    </a:lnTo>
                    <a:lnTo>
                      <a:pt x="19" y="32"/>
                    </a:lnTo>
                    <a:lnTo>
                      <a:pt x="10" y="2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mtClean="0">
                  <a:solidFill>
                    <a:srgbClr val="006699"/>
                  </a:solidFill>
                  <a:latin typeface="Arial" pitchFamily="34" charset="0"/>
                </a:endParaRPr>
              </a:p>
            </p:txBody>
          </p:sp>
          <p:sp>
            <p:nvSpPr>
              <p:cNvPr id="45" name="Freeform 10"/>
              <p:cNvSpPr>
                <a:spLocks/>
              </p:cNvSpPr>
              <p:nvPr userDrawn="1"/>
            </p:nvSpPr>
            <p:spPr bwMode="ltGray">
              <a:xfrm rot="12185230" flipV="1">
                <a:off x="3010" y="2344"/>
                <a:ext cx="330" cy="2059"/>
              </a:xfrm>
              <a:custGeom>
                <a:avLst/>
                <a:gdLst>
                  <a:gd name="T0" fmla="*/ 0 w 149"/>
                  <a:gd name="T1" fmla="*/ 0 h 704"/>
                  <a:gd name="T2" fmla="*/ 515845422 w 149"/>
                  <a:gd name="T3" fmla="*/ 2147483647 h 704"/>
                  <a:gd name="T4" fmla="*/ 1393839956 w 149"/>
                  <a:gd name="T5" fmla="*/ 2147483647 h 704"/>
                  <a:gd name="T6" fmla="*/ 2147483647 w 149"/>
                  <a:gd name="T7" fmla="*/ 2147483647 h 704"/>
                  <a:gd name="T8" fmla="*/ 2147483647 w 149"/>
                  <a:gd name="T9" fmla="*/ 2147483647 h 704"/>
                  <a:gd name="T10" fmla="*/ 2147483647 w 149"/>
                  <a:gd name="T11" fmla="*/ 2147483647 h 704"/>
                  <a:gd name="T12" fmla="*/ 2147483647 w 149"/>
                  <a:gd name="T13" fmla="*/ 2147483647 h 704"/>
                  <a:gd name="T14" fmla="*/ 2147483647 w 149"/>
                  <a:gd name="T15" fmla="*/ 2147483647 h 704"/>
                  <a:gd name="T16" fmla="*/ 2147483647 w 149"/>
                  <a:gd name="T17" fmla="*/ 2147483647 h 704"/>
                  <a:gd name="T18" fmla="*/ 2147483647 w 149"/>
                  <a:gd name="T19" fmla="*/ 2147483647 h 704"/>
                  <a:gd name="T20" fmla="*/ 2147483647 w 149"/>
                  <a:gd name="T21" fmla="*/ 2147483647 h 704"/>
                  <a:gd name="T22" fmla="*/ 2147483647 w 149"/>
                  <a:gd name="T23" fmla="*/ 2147483647 h 704"/>
                  <a:gd name="T24" fmla="*/ 2147483647 w 149"/>
                  <a:gd name="T25" fmla="*/ 2147483647 h 704"/>
                  <a:gd name="T26" fmla="*/ 2147483647 w 149"/>
                  <a:gd name="T27" fmla="*/ 2147483647 h 704"/>
                  <a:gd name="T28" fmla="*/ 2147483647 w 149"/>
                  <a:gd name="T29" fmla="*/ 2147483647 h 704"/>
                  <a:gd name="T30" fmla="*/ 2147483647 w 149"/>
                  <a:gd name="T31" fmla="*/ 2147483647 h 704"/>
                  <a:gd name="T32" fmla="*/ 2147483647 w 149"/>
                  <a:gd name="T33" fmla="*/ 2147483647 h 704"/>
                  <a:gd name="T34" fmla="*/ 2147483647 w 149"/>
                  <a:gd name="T35" fmla="*/ 2147483647 h 704"/>
                  <a:gd name="T36" fmla="*/ 1852646389 w 149"/>
                  <a:gd name="T37" fmla="*/ 2147483647 h 704"/>
                  <a:gd name="T38" fmla="*/ 878123163 w 149"/>
                  <a:gd name="T39" fmla="*/ 2147483647 h 704"/>
                  <a:gd name="T40" fmla="*/ 515845422 w 149"/>
                  <a:gd name="T41" fmla="*/ 2147483647 h 704"/>
                  <a:gd name="T42" fmla="*/ 515845422 w 149"/>
                  <a:gd name="T43" fmla="*/ 2147483647 h 704"/>
                  <a:gd name="T44" fmla="*/ 716806616 w 149"/>
                  <a:gd name="T45" fmla="*/ 2147483647 h 704"/>
                  <a:gd name="T46" fmla="*/ 1073524462 w 149"/>
                  <a:gd name="T47" fmla="*/ 2147483647 h 704"/>
                  <a:gd name="T48" fmla="*/ 1234381662 w 149"/>
                  <a:gd name="T49" fmla="*/ 2147483647 h 704"/>
                  <a:gd name="T50" fmla="*/ 2147483647 w 149"/>
                  <a:gd name="T51" fmla="*/ 2147483647 h 704"/>
                  <a:gd name="T52" fmla="*/ 2147483647 w 149"/>
                  <a:gd name="T53" fmla="*/ 2147483647 h 704"/>
                  <a:gd name="T54" fmla="*/ 2147483647 w 149"/>
                  <a:gd name="T55" fmla="*/ 2147483647 h 704"/>
                  <a:gd name="T56" fmla="*/ 2147483647 w 149"/>
                  <a:gd name="T57" fmla="*/ 2147483647 h 704"/>
                  <a:gd name="T58" fmla="*/ 2147483647 w 149"/>
                  <a:gd name="T59" fmla="*/ 2147483647 h 704"/>
                  <a:gd name="T60" fmla="*/ 2147483647 w 149"/>
                  <a:gd name="T61" fmla="*/ 2147483647 h 704"/>
                  <a:gd name="T62" fmla="*/ 2147483647 w 149"/>
                  <a:gd name="T63" fmla="*/ 2147483647 h 704"/>
                  <a:gd name="T64" fmla="*/ 2147483647 w 149"/>
                  <a:gd name="T65" fmla="*/ 2147483647 h 704"/>
                  <a:gd name="T66" fmla="*/ 2147483647 w 149"/>
                  <a:gd name="T67" fmla="*/ 2147483647 h 704"/>
                  <a:gd name="T68" fmla="*/ 2147483647 w 149"/>
                  <a:gd name="T69" fmla="*/ 2147483647 h 704"/>
                  <a:gd name="T70" fmla="*/ 2147483647 w 149"/>
                  <a:gd name="T71" fmla="*/ 2147483647 h 704"/>
                  <a:gd name="T72" fmla="*/ 2147483647 w 149"/>
                  <a:gd name="T73" fmla="*/ 2147483647 h 704"/>
                  <a:gd name="T74" fmla="*/ 2147483647 w 149"/>
                  <a:gd name="T75" fmla="*/ 2147483647 h 704"/>
                  <a:gd name="T76" fmla="*/ 2147483647 w 149"/>
                  <a:gd name="T77" fmla="*/ 2147483647 h 704"/>
                  <a:gd name="T78" fmla="*/ 2147483647 w 149"/>
                  <a:gd name="T79" fmla="*/ 2147483647 h 704"/>
                  <a:gd name="T80" fmla="*/ 2147483647 w 149"/>
                  <a:gd name="T81" fmla="*/ 2147483647 h 704"/>
                  <a:gd name="T82" fmla="*/ 0 w 149"/>
                  <a:gd name="T83" fmla="*/ 0 h 704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0" t="0" r="r" b="b"/>
                <a:pathLst>
                  <a:path w="149" h="704">
                    <a:moveTo>
                      <a:pt x="0" y="0"/>
                    </a:moveTo>
                    <a:lnTo>
                      <a:pt x="6" y="6"/>
                    </a:lnTo>
                    <a:lnTo>
                      <a:pt x="16" y="14"/>
                    </a:lnTo>
                    <a:lnTo>
                      <a:pt x="28" y="24"/>
                    </a:lnTo>
                    <a:lnTo>
                      <a:pt x="41" y="37"/>
                    </a:lnTo>
                    <a:lnTo>
                      <a:pt x="58" y="53"/>
                    </a:lnTo>
                    <a:lnTo>
                      <a:pt x="73" y="70"/>
                    </a:lnTo>
                    <a:lnTo>
                      <a:pt x="88" y="90"/>
                    </a:lnTo>
                    <a:lnTo>
                      <a:pt x="100" y="113"/>
                    </a:lnTo>
                    <a:lnTo>
                      <a:pt x="112" y="137"/>
                    </a:lnTo>
                    <a:lnTo>
                      <a:pt x="120" y="165"/>
                    </a:lnTo>
                    <a:lnTo>
                      <a:pt x="124" y="196"/>
                    </a:lnTo>
                    <a:lnTo>
                      <a:pt x="126" y="228"/>
                    </a:lnTo>
                    <a:lnTo>
                      <a:pt x="120" y="264"/>
                    </a:lnTo>
                    <a:lnTo>
                      <a:pt x="109" y="302"/>
                    </a:lnTo>
                    <a:lnTo>
                      <a:pt x="92" y="342"/>
                    </a:lnTo>
                    <a:lnTo>
                      <a:pt x="67" y="386"/>
                    </a:lnTo>
                    <a:lnTo>
                      <a:pt x="39" y="436"/>
                    </a:lnTo>
                    <a:lnTo>
                      <a:pt x="21" y="482"/>
                    </a:lnTo>
                    <a:lnTo>
                      <a:pt x="10" y="525"/>
                    </a:lnTo>
                    <a:lnTo>
                      <a:pt x="6" y="566"/>
                    </a:lnTo>
                    <a:lnTo>
                      <a:pt x="6" y="605"/>
                    </a:lnTo>
                    <a:lnTo>
                      <a:pt x="8" y="641"/>
                    </a:lnTo>
                    <a:lnTo>
                      <a:pt x="12" y="673"/>
                    </a:lnTo>
                    <a:lnTo>
                      <a:pt x="14" y="704"/>
                    </a:lnTo>
                    <a:lnTo>
                      <a:pt x="41" y="688"/>
                    </a:lnTo>
                    <a:lnTo>
                      <a:pt x="39" y="680"/>
                    </a:lnTo>
                    <a:lnTo>
                      <a:pt x="36" y="657"/>
                    </a:lnTo>
                    <a:lnTo>
                      <a:pt x="33" y="622"/>
                    </a:lnTo>
                    <a:lnTo>
                      <a:pt x="35" y="575"/>
                    </a:lnTo>
                    <a:lnTo>
                      <a:pt x="41" y="519"/>
                    </a:lnTo>
                    <a:lnTo>
                      <a:pt x="58" y="455"/>
                    </a:lnTo>
                    <a:lnTo>
                      <a:pt x="86" y="386"/>
                    </a:lnTo>
                    <a:lnTo>
                      <a:pt x="129" y="313"/>
                    </a:lnTo>
                    <a:lnTo>
                      <a:pt x="143" y="279"/>
                    </a:lnTo>
                    <a:lnTo>
                      <a:pt x="149" y="235"/>
                    </a:lnTo>
                    <a:lnTo>
                      <a:pt x="144" y="184"/>
                    </a:lnTo>
                    <a:lnTo>
                      <a:pt x="131" y="134"/>
                    </a:lnTo>
                    <a:lnTo>
                      <a:pt x="109" y="85"/>
                    </a:lnTo>
                    <a:lnTo>
                      <a:pt x="81" y="44"/>
                    </a:lnTo>
                    <a:lnTo>
                      <a:pt x="44" y="1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mtClean="0">
                  <a:solidFill>
                    <a:srgbClr val="006699"/>
                  </a:solidFill>
                  <a:latin typeface="Arial" pitchFamily="34" charset="0"/>
                </a:endParaRPr>
              </a:p>
            </p:txBody>
          </p:sp>
        </p:grpSp>
        <p:sp>
          <p:nvSpPr>
            <p:cNvPr id="6" name="Freeform 11"/>
            <p:cNvSpPr>
              <a:spLocks/>
            </p:cNvSpPr>
            <p:nvPr userDrawn="1"/>
          </p:nvSpPr>
          <p:spPr bwMode="ltGray">
            <a:xfrm rot="373331" flipH="1">
              <a:off x="22" y="1957"/>
              <a:ext cx="323" cy="649"/>
            </a:xfrm>
            <a:custGeom>
              <a:avLst/>
              <a:gdLst>
                <a:gd name="T0" fmla="*/ 2147483647 w 128"/>
                <a:gd name="T1" fmla="*/ 0 h 217"/>
                <a:gd name="T2" fmla="*/ 2147483647 w 128"/>
                <a:gd name="T3" fmla="*/ 2147483647 h 217"/>
                <a:gd name="T4" fmla="*/ 2147483647 w 128"/>
                <a:gd name="T5" fmla="*/ 2147483647 h 217"/>
                <a:gd name="T6" fmla="*/ 2147483647 w 128"/>
                <a:gd name="T7" fmla="*/ 2147483647 h 217"/>
                <a:gd name="T8" fmla="*/ 2147483647 w 128"/>
                <a:gd name="T9" fmla="*/ 2147483647 h 217"/>
                <a:gd name="T10" fmla="*/ 2147483647 w 128"/>
                <a:gd name="T11" fmla="*/ 2147483647 h 217"/>
                <a:gd name="T12" fmla="*/ 2147483647 w 128"/>
                <a:gd name="T13" fmla="*/ 2147483647 h 217"/>
                <a:gd name="T14" fmla="*/ 2147483647 w 128"/>
                <a:gd name="T15" fmla="*/ 2147483647 h 217"/>
                <a:gd name="T16" fmla="*/ 2147483647 w 128"/>
                <a:gd name="T17" fmla="*/ 2147483647 h 217"/>
                <a:gd name="T18" fmla="*/ 2147483647 w 128"/>
                <a:gd name="T19" fmla="*/ 2147483647 h 217"/>
                <a:gd name="T20" fmla="*/ 2147483647 w 128"/>
                <a:gd name="T21" fmla="*/ 2147483647 h 217"/>
                <a:gd name="T22" fmla="*/ 2147483647 w 128"/>
                <a:gd name="T23" fmla="*/ 2147483647 h 217"/>
                <a:gd name="T24" fmla="*/ 2147483647 w 128"/>
                <a:gd name="T25" fmla="*/ 2147483647 h 217"/>
                <a:gd name="T26" fmla="*/ 2147483647 w 128"/>
                <a:gd name="T27" fmla="*/ 2147483647 h 217"/>
                <a:gd name="T28" fmla="*/ 2147483647 w 128"/>
                <a:gd name="T29" fmla="*/ 2147483647 h 217"/>
                <a:gd name="T30" fmla="*/ 0 w 128"/>
                <a:gd name="T31" fmla="*/ 2147483647 h 217"/>
                <a:gd name="T32" fmla="*/ 2147483647 w 128"/>
                <a:gd name="T33" fmla="*/ 2147483647 h 217"/>
                <a:gd name="T34" fmla="*/ 2147483647 w 128"/>
                <a:gd name="T35" fmla="*/ 2147483647 h 217"/>
                <a:gd name="T36" fmla="*/ 2147483647 w 128"/>
                <a:gd name="T37" fmla="*/ 2147483647 h 217"/>
                <a:gd name="T38" fmla="*/ 2147483647 w 128"/>
                <a:gd name="T39" fmla="*/ 2147483647 h 217"/>
                <a:gd name="T40" fmla="*/ 2147483647 w 128"/>
                <a:gd name="T41" fmla="*/ 2147483647 h 217"/>
                <a:gd name="T42" fmla="*/ 2147483647 w 128"/>
                <a:gd name="T43" fmla="*/ 2147483647 h 217"/>
                <a:gd name="T44" fmla="*/ 2147483647 w 128"/>
                <a:gd name="T45" fmla="*/ 2147483647 h 217"/>
                <a:gd name="T46" fmla="*/ 2147483647 w 128"/>
                <a:gd name="T47" fmla="*/ 2147483647 h 217"/>
                <a:gd name="T48" fmla="*/ 2147483647 w 128"/>
                <a:gd name="T49" fmla="*/ 0 h 217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128" h="217">
                  <a:moveTo>
                    <a:pt x="94" y="0"/>
                  </a:moveTo>
                  <a:lnTo>
                    <a:pt x="105" y="9"/>
                  </a:lnTo>
                  <a:lnTo>
                    <a:pt x="115" y="27"/>
                  </a:lnTo>
                  <a:lnTo>
                    <a:pt x="123" y="50"/>
                  </a:lnTo>
                  <a:lnTo>
                    <a:pt x="128" y="78"/>
                  </a:lnTo>
                  <a:lnTo>
                    <a:pt x="127" y="111"/>
                  </a:lnTo>
                  <a:lnTo>
                    <a:pt x="116" y="145"/>
                  </a:lnTo>
                  <a:lnTo>
                    <a:pt x="94" y="181"/>
                  </a:lnTo>
                  <a:lnTo>
                    <a:pt x="60" y="217"/>
                  </a:lnTo>
                  <a:lnTo>
                    <a:pt x="49" y="213"/>
                  </a:lnTo>
                  <a:lnTo>
                    <a:pt x="38" y="210"/>
                  </a:lnTo>
                  <a:lnTo>
                    <a:pt x="26" y="205"/>
                  </a:lnTo>
                  <a:lnTo>
                    <a:pt x="16" y="201"/>
                  </a:lnTo>
                  <a:lnTo>
                    <a:pt x="8" y="196"/>
                  </a:lnTo>
                  <a:lnTo>
                    <a:pt x="2" y="190"/>
                  </a:lnTo>
                  <a:lnTo>
                    <a:pt x="0" y="183"/>
                  </a:lnTo>
                  <a:lnTo>
                    <a:pt x="1" y="178"/>
                  </a:lnTo>
                  <a:lnTo>
                    <a:pt x="13" y="171"/>
                  </a:lnTo>
                  <a:lnTo>
                    <a:pt x="29" y="161"/>
                  </a:lnTo>
                  <a:lnTo>
                    <a:pt x="46" y="150"/>
                  </a:lnTo>
                  <a:lnTo>
                    <a:pt x="63" y="134"/>
                  </a:lnTo>
                  <a:lnTo>
                    <a:pt x="79" y="112"/>
                  </a:lnTo>
                  <a:lnTo>
                    <a:pt x="91" y="83"/>
                  </a:lnTo>
                  <a:lnTo>
                    <a:pt x="97" y="46"/>
                  </a:lnTo>
                  <a:lnTo>
                    <a:pt x="94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006699"/>
                </a:solidFill>
                <a:latin typeface="Arial" pitchFamily="34" charset="0"/>
              </a:endParaRPr>
            </a:p>
          </p:txBody>
        </p:sp>
        <p:sp>
          <p:nvSpPr>
            <p:cNvPr id="7" name="Freeform 12"/>
            <p:cNvSpPr>
              <a:spLocks/>
            </p:cNvSpPr>
            <p:nvPr userDrawn="1"/>
          </p:nvSpPr>
          <p:spPr bwMode="ltGray">
            <a:xfrm>
              <a:off x="168" y="1260"/>
              <a:ext cx="1259" cy="1532"/>
            </a:xfrm>
            <a:custGeom>
              <a:avLst/>
              <a:gdLst>
                <a:gd name="T0" fmla="*/ 891 w 1259"/>
                <a:gd name="T1" fmla="*/ 1532 h 1532"/>
                <a:gd name="T2" fmla="*/ 954 w 1259"/>
                <a:gd name="T3" fmla="*/ 1452 h 1532"/>
                <a:gd name="T4" fmla="*/ 1032 w 1259"/>
                <a:gd name="T5" fmla="*/ 1338 h 1532"/>
                <a:gd name="T6" fmla="*/ 1115 w 1259"/>
                <a:gd name="T7" fmla="*/ 1188 h 1532"/>
                <a:gd name="T8" fmla="*/ 1194 w 1259"/>
                <a:gd name="T9" fmla="*/ 1023 h 1532"/>
                <a:gd name="T10" fmla="*/ 1244 w 1259"/>
                <a:gd name="T11" fmla="*/ 841 h 1532"/>
                <a:gd name="T12" fmla="*/ 1259 w 1259"/>
                <a:gd name="T13" fmla="*/ 647 h 1532"/>
                <a:gd name="T14" fmla="*/ 1230 w 1259"/>
                <a:gd name="T15" fmla="*/ 463 h 1532"/>
                <a:gd name="T16" fmla="*/ 1140 w 1259"/>
                <a:gd name="T17" fmla="*/ 294 h 1532"/>
                <a:gd name="T18" fmla="*/ 1043 w 1259"/>
                <a:gd name="T19" fmla="*/ 190 h 1532"/>
                <a:gd name="T20" fmla="*/ 961 w 1259"/>
                <a:gd name="T21" fmla="*/ 109 h 1532"/>
                <a:gd name="T22" fmla="*/ 894 w 1259"/>
                <a:gd name="T23" fmla="*/ 65 h 1532"/>
                <a:gd name="T24" fmla="*/ 786 w 1259"/>
                <a:gd name="T25" fmla="*/ 18 h 1532"/>
                <a:gd name="T26" fmla="*/ 642 w 1259"/>
                <a:gd name="T27" fmla="*/ 0 h 1532"/>
                <a:gd name="T28" fmla="*/ 440 w 1259"/>
                <a:gd name="T29" fmla="*/ 23 h 1532"/>
                <a:gd name="T30" fmla="*/ 366 w 1259"/>
                <a:gd name="T31" fmla="*/ 44 h 1532"/>
                <a:gd name="T32" fmla="*/ 292 w 1259"/>
                <a:gd name="T33" fmla="*/ 58 h 1532"/>
                <a:gd name="T34" fmla="*/ 229 w 1259"/>
                <a:gd name="T35" fmla="*/ 79 h 1532"/>
                <a:gd name="T36" fmla="*/ 178 w 1259"/>
                <a:gd name="T37" fmla="*/ 103 h 1532"/>
                <a:gd name="T38" fmla="*/ 127 w 1259"/>
                <a:gd name="T39" fmla="*/ 127 h 1532"/>
                <a:gd name="T40" fmla="*/ 82 w 1259"/>
                <a:gd name="T41" fmla="*/ 158 h 1532"/>
                <a:gd name="T42" fmla="*/ 41 w 1259"/>
                <a:gd name="T43" fmla="*/ 197 h 1532"/>
                <a:gd name="T44" fmla="*/ 0 w 1259"/>
                <a:gd name="T45" fmla="*/ 243 h 1532"/>
                <a:gd name="T46" fmla="*/ 76 w 1259"/>
                <a:gd name="T47" fmla="*/ 215 h 1532"/>
                <a:gd name="T48" fmla="*/ 144 w 1259"/>
                <a:gd name="T49" fmla="*/ 194 h 1532"/>
                <a:gd name="T50" fmla="*/ 212 w 1259"/>
                <a:gd name="T51" fmla="*/ 179 h 1532"/>
                <a:gd name="T52" fmla="*/ 280 w 1259"/>
                <a:gd name="T53" fmla="*/ 164 h 1532"/>
                <a:gd name="T54" fmla="*/ 336 w 1259"/>
                <a:gd name="T55" fmla="*/ 149 h 1532"/>
                <a:gd name="T56" fmla="*/ 397 w 1259"/>
                <a:gd name="T57" fmla="*/ 149 h 1532"/>
                <a:gd name="T58" fmla="*/ 458 w 1259"/>
                <a:gd name="T59" fmla="*/ 141 h 1532"/>
                <a:gd name="T60" fmla="*/ 511 w 1259"/>
                <a:gd name="T61" fmla="*/ 146 h 1532"/>
                <a:gd name="T62" fmla="*/ 565 w 1259"/>
                <a:gd name="T63" fmla="*/ 152 h 1532"/>
                <a:gd name="T64" fmla="*/ 618 w 1259"/>
                <a:gd name="T65" fmla="*/ 166 h 1532"/>
                <a:gd name="T66" fmla="*/ 669 w 1259"/>
                <a:gd name="T67" fmla="*/ 186 h 1532"/>
                <a:gd name="T68" fmla="*/ 715 w 1259"/>
                <a:gd name="T69" fmla="*/ 205 h 1532"/>
                <a:gd name="T70" fmla="*/ 760 w 1259"/>
                <a:gd name="T71" fmla="*/ 239 h 1532"/>
                <a:gd name="T72" fmla="*/ 811 w 1259"/>
                <a:gd name="T73" fmla="*/ 267 h 1532"/>
                <a:gd name="T74" fmla="*/ 855 w 1259"/>
                <a:gd name="T75" fmla="*/ 307 h 1532"/>
                <a:gd name="T76" fmla="*/ 899 w 1259"/>
                <a:gd name="T77" fmla="*/ 348 h 1532"/>
                <a:gd name="T78" fmla="*/ 971 w 1259"/>
                <a:gd name="T79" fmla="*/ 464 h 1532"/>
                <a:gd name="T80" fmla="*/ 1016 w 1259"/>
                <a:gd name="T81" fmla="*/ 606 h 1532"/>
                <a:gd name="T82" fmla="*/ 1027 w 1259"/>
                <a:gd name="T83" fmla="*/ 774 h 1532"/>
                <a:gd name="T84" fmla="*/ 1022 w 1259"/>
                <a:gd name="T85" fmla="*/ 939 h 1532"/>
                <a:gd name="T86" fmla="*/ 1002 w 1259"/>
                <a:gd name="T87" fmla="*/ 1117 h 1532"/>
                <a:gd name="T88" fmla="*/ 966 w 1259"/>
                <a:gd name="T89" fmla="*/ 1279 h 1532"/>
                <a:gd name="T90" fmla="*/ 933 w 1259"/>
                <a:gd name="T91" fmla="*/ 1421 h 1532"/>
                <a:gd name="T92" fmla="*/ 891 w 1259"/>
                <a:gd name="T93" fmla="*/ 1532 h 1532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0" t="0" r="r" b="b"/>
              <a:pathLst>
                <a:path w="1259" h="1532">
                  <a:moveTo>
                    <a:pt x="891" y="1532"/>
                  </a:moveTo>
                  <a:lnTo>
                    <a:pt x="954" y="1452"/>
                  </a:lnTo>
                  <a:lnTo>
                    <a:pt x="1032" y="1338"/>
                  </a:lnTo>
                  <a:lnTo>
                    <a:pt x="1115" y="1188"/>
                  </a:lnTo>
                  <a:lnTo>
                    <a:pt x="1194" y="1023"/>
                  </a:lnTo>
                  <a:lnTo>
                    <a:pt x="1244" y="841"/>
                  </a:lnTo>
                  <a:lnTo>
                    <a:pt x="1259" y="647"/>
                  </a:lnTo>
                  <a:lnTo>
                    <a:pt x="1230" y="463"/>
                  </a:lnTo>
                  <a:lnTo>
                    <a:pt x="1140" y="294"/>
                  </a:lnTo>
                  <a:lnTo>
                    <a:pt x="1043" y="190"/>
                  </a:lnTo>
                  <a:lnTo>
                    <a:pt x="961" y="109"/>
                  </a:lnTo>
                  <a:lnTo>
                    <a:pt x="894" y="65"/>
                  </a:lnTo>
                  <a:lnTo>
                    <a:pt x="786" y="18"/>
                  </a:lnTo>
                  <a:lnTo>
                    <a:pt x="642" y="0"/>
                  </a:lnTo>
                  <a:lnTo>
                    <a:pt x="440" y="23"/>
                  </a:lnTo>
                  <a:lnTo>
                    <a:pt x="366" y="44"/>
                  </a:lnTo>
                  <a:lnTo>
                    <a:pt x="292" y="58"/>
                  </a:lnTo>
                  <a:lnTo>
                    <a:pt x="229" y="79"/>
                  </a:lnTo>
                  <a:lnTo>
                    <a:pt x="178" y="103"/>
                  </a:lnTo>
                  <a:lnTo>
                    <a:pt x="127" y="127"/>
                  </a:lnTo>
                  <a:lnTo>
                    <a:pt x="82" y="158"/>
                  </a:lnTo>
                  <a:lnTo>
                    <a:pt x="41" y="197"/>
                  </a:lnTo>
                  <a:lnTo>
                    <a:pt x="0" y="243"/>
                  </a:lnTo>
                  <a:lnTo>
                    <a:pt x="76" y="215"/>
                  </a:lnTo>
                  <a:lnTo>
                    <a:pt x="144" y="194"/>
                  </a:lnTo>
                  <a:lnTo>
                    <a:pt x="212" y="179"/>
                  </a:lnTo>
                  <a:lnTo>
                    <a:pt x="280" y="164"/>
                  </a:lnTo>
                  <a:lnTo>
                    <a:pt x="336" y="149"/>
                  </a:lnTo>
                  <a:lnTo>
                    <a:pt x="397" y="149"/>
                  </a:lnTo>
                  <a:lnTo>
                    <a:pt x="458" y="141"/>
                  </a:lnTo>
                  <a:lnTo>
                    <a:pt x="511" y="146"/>
                  </a:lnTo>
                  <a:lnTo>
                    <a:pt x="565" y="152"/>
                  </a:lnTo>
                  <a:lnTo>
                    <a:pt x="618" y="166"/>
                  </a:lnTo>
                  <a:lnTo>
                    <a:pt x="669" y="186"/>
                  </a:lnTo>
                  <a:lnTo>
                    <a:pt x="715" y="205"/>
                  </a:lnTo>
                  <a:lnTo>
                    <a:pt x="760" y="239"/>
                  </a:lnTo>
                  <a:lnTo>
                    <a:pt x="811" y="267"/>
                  </a:lnTo>
                  <a:lnTo>
                    <a:pt x="855" y="307"/>
                  </a:lnTo>
                  <a:lnTo>
                    <a:pt x="899" y="348"/>
                  </a:lnTo>
                  <a:lnTo>
                    <a:pt x="971" y="464"/>
                  </a:lnTo>
                  <a:lnTo>
                    <a:pt x="1016" y="606"/>
                  </a:lnTo>
                  <a:lnTo>
                    <a:pt x="1027" y="774"/>
                  </a:lnTo>
                  <a:lnTo>
                    <a:pt x="1022" y="939"/>
                  </a:lnTo>
                  <a:lnTo>
                    <a:pt x="1002" y="1117"/>
                  </a:lnTo>
                  <a:lnTo>
                    <a:pt x="966" y="1279"/>
                  </a:lnTo>
                  <a:lnTo>
                    <a:pt x="933" y="1421"/>
                  </a:lnTo>
                  <a:lnTo>
                    <a:pt x="891" y="1532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006699"/>
                </a:solidFill>
                <a:latin typeface="Arial" pitchFamily="34" charset="0"/>
              </a:endParaRPr>
            </a:p>
          </p:txBody>
        </p:sp>
        <p:sp>
          <p:nvSpPr>
            <p:cNvPr id="8" name="Freeform 13"/>
            <p:cNvSpPr>
              <a:spLocks/>
            </p:cNvSpPr>
            <p:nvPr userDrawn="1"/>
          </p:nvSpPr>
          <p:spPr bwMode="ltGray">
            <a:xfrm>
              <a:off x="0" y="2610"/>
              <a:ext cx="801" cy="459"/>
            </a:xfrm>
            <a:custGeom>
              <a:avLst/>
              <a:gdLst>
                <a:gd name="T0" fmla="*/ 0 w 801"/>
                <a:gd name="T1" fmla="*/ 0 h 459"/>
                <a:gd name="T2" fmla="*/ 37 w 801"/>
                <a:gd name="T3" fmla="*/ 69 h 459"/>
                <a:gd name="T4" fmla="*/ 68 w 801"/>
                <a:gd name="T5" fmla="*/ 132 h 459"/>
                <a:gd name="T6" fmla="*/ 110 w 801"/>
                <a:gd name="T7" fmla="*/ 188 h 459"/>
                <a:gd name="T8" fmla="*/ 149 w 801"/>
                <a:gd name="T9" fmla="*/ 229 h 459"/>
                <a:gd name="T10" fmla="*/ 192 w 801"/>
                <a:gd name="T11" fmla="*/ 278 h 459"/>
                <a:gd name="T12" fmla="*/ 250 w 801"/>
                <a:gd name="T13" fmla="*/ 314 h 459"/>
                <a:gd name="T14" fmla="*/ 308 w 801"/>
                <a:gd name="T15" fmla="*/ 336 h 459"/>
                <a:gd name="T16" fmla="*/ 365 w 801"/>
                <a:gd name="T17" fmla="*/ 365 h 459"/>
                <a:gd name="T18" fmla="*/ 430 w 801"/>
                <a:gd name="T19" fmla="*/ 381 h 459"/>
                <a:gd name="T20" fmla="*/ 501 w 801"/>
                <a:gd name="T21" fmla="*/ 390 h 459"/>
                <a:gd name="T22" fmla="*/ 573 w 801"/>
                <a:gd name="T23" fmla="*/ 392 h 459"/>
                <a:gd name="T24" fmla="*/ 646 w 801"/>
                <a:gd name="T25" fmla="*/ 381 h 459"/>
                <a:gd name="T26" fmla="*/ 726 w 801"/>
                <a:gd name="T27" fmla="*/ 362 h 459"/>
                <a:gd name="T28" fmla="*/ 801 w 801"/>
                <a:gd name="T29" fmla="*/ 335 h 459"/>
                <a:gd name="T30" fmla="*/ 731 w 801"/>
                <a:gd name="T31" fmla="*/ 377 h 459"/>
                <a:gd name="T32" fmla="*/ 662 w 801"/>
                <a:gd name="T33" fmla="*/ 404 h 459"/>
                <a:gd name="T34" fmla="*/ 594 w 801"/>
                <a:gd name="T35" fmla="*/ 432 h 459"/>
                <a:gd name="T36" fmla="*/ 532 w 801"/>
                <a:gd name="T37" fmla="*/ 445 h 459"/>
                <a:gd name="T38" fmla="*/ 471 w 801"/>
                <a:gd name="T39" fmla="*/ 459 h 459"/>
                <a:gd name="T40" fmla="*/ 411 w 801"/>
                <a:gd name="T41" fmla="*/ 458 h 459"/>
                <a:gd name="T42" fmla="*/ 350 w 801"/>
                <a:gd name="T43" fmla="*/ 458 h 459"/>
                <a:gd name="T44" fmla="*/ 291 w 801"/>
                <a:gd name="T45" fmla="*/ 450 h 459"/>
                <a:gd name="T46" fmla="*/ 244 w 801"/>
                <a:gd name="T47" fmla="*/ 436 h 459"/>
                <a:gd name="T48" fmla="*/ 192 w 801"/>
                <a:gd name="T49" fmla="*/ 415 h 459"/>
                <a:gd name="T50" fmla="*/ 145 w 801"/>
                <a:gd name="T51" fmla="*/ 394 h 459"/>
                <a:gd name="T52" fmla="*/ 100 w 801"/>
                <a:gd name="T53" fmla="*/ 373 h 459"/>
                <a:gd name="T54" fmla="*/ 60 w 801"/>
                <a:gd name="T55" fmla="*/ 347 h 459"/>
                <a:gd name="T56" fmla="*/ 0 w 801"/>
                <a:gd name="T57" fmla="*/ 294 h 459"/>
                <a:gd name="T58" fmla="*/ 0 w 801"/>
                <a:gd name="T59" fmla="*/ 0 h 459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801" h="459">
                  <a:moveTo>
                    <a:pt x="0" y="0"/>
                  </a:moveTo>
                  <a:lnTo>
                    <a:pt x="37" y="69"/>
                  </a:lnTo>
                  <a:lnTo>
                    <a:pt x="68" y="132"/>
                  </a:lnTo>
                  <a:lnTo>
                    <a:pt x="110" y="188"/>
                  </a:lnTo>
                  <a:lnTo>
                    <a:pt x="149" y="229"/>
                  </a:lnTo>
                  <a:lnTo>
                    <a:pt x="192" y="278"/>
                  </a:lnTo>
                  <a:lnTo>
                    <a:pt x="250" y="314"/>
                  </a:lnTo>
                  <a:lnTo>
                    <a:pt x="308" y="336"/>
                  </a:lnTo>
                  <a:lnTo>
                    <a:pt x="365" y="365"/>
                  </a:lnTo>
                  <a:lnTo>
                    <a:pt x="430" y="381"/>
                  </a:lnTo>
                  <a:lnTo>
                    <a:pt x="501" y="390"/>
                  </a:lnTo>
                  <a:lnTo>
                    <a:pt x="573" y="392"/>
                  </a:lnTo>
                  <a:lnTo>
                    <a:pt x="646" y="381"/>
                  </a:lnTo>
                  <a:lnTo>
                    <a:pt x="726" y="362"/>
                  </a:lnTo>
                  <a:lnTo>
                    <a:pt x="801" y="335"/>
                  </a:lnTo>
                  <a:lnTo>
                    <a:pt x="731" y="377"/>
                  </a:lnTo>
                  <a:lnTo>
                    <a:pt x="662" y="404"/>
                  </a:lnTo>
                  <a:lnTo>
                    <a:pt x="594" y="432"/>
                  </a:lnTo>
                  <a:lnTo>
                    <a:pt x="532" y="445"/>
                  </a:lnTo>
                  <a:lnTo>
                    <a:pt x="471" y="459"/>
                  </a:lnTo>
                  <a:lnTo>
                    <a:pt x="411" y="458"/>
                  </a:lnTo>
                  <a:lnTo>
                    <a:pt x="350" y="458"/>
                  </a:lnTo>
                  <a:lnTo>
                    <a:pt x="291" y="450"/>
                  </a:lnTo>
                  <a:lnTo>
                    <a:pt x="244" y="436"/>
                  </a:lnTo>
                  <a:lnTo>
                    <a:pt x="192" y="415"/>
                  </a:lnTo>
                  <a:lnTo>
                    <a:pt x="145" y="394"/>
                  </a:lnTo>
                  <a:lnTo>
                    <a:pt x="100" y="373"/>
                  </a:lnTo>
                  <a:lnTo>
                    <a:pt x="60" y="347"/>
                  </a:lnTo>
                  <a:lnTo>
                    <a:pt x="0" y="29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006699"/>
                </a:solidFill>
                <a:latin typeface="Arial" pitchFamily="34" charset="0"/>
              </a:endParaRPr>
            </a:p>
          </p:txBody>
        </p:sp>
        <p:sp>
          <p:nvSpPr>
            <p:cNvPr id="9" name="Freeform 14"/>
            <p:cNvSpPr>
              <a:spLocks/>
            </p:cNvSpPr>
            <p:nvPr userDrawn="1"/>
          </p:nvSpPr>
          <p:spPr bwMode="ltGray">
            <a:xfrm rot="373331" flipH="1">
              <a:off x="898" y="2855"/>
              <a:ext cx="354" cy="464"/>
            </a:xfrm>
            <a:custGeom>
              <a:avLst/>
              <a:gdLst>
                <a:gd name="T0" fmla="*/ 2147483647 w 117"/>
                <a:gd name="T1" fmla="*/ 0 h 132"/>
                <a:gd name="T2" fmla="*/ 0 w 117"/>
                <a:gd name="T3" fmla="*/ 2147483647 h 132"/>
                <a:gd name="T4" fmla="*/ 2147483647 w 117"/>
                <a:gd name="T5" fmla="*/ 2147483647 h 132"/>
                <a:gd name="T6" fmla="*/ 2147483647 w 117"/>
                <a:gd name="T7" fmla="*/ 2147483647 h 132"/>
                <a:gd name="T8" fmla="*/ 2147483647 w 117"/>
                <a:gd name="T9" fmla="*/ 2147483647 h 132"/>
                <a:gd name="T10" fmla="*/ 2147483647 w 117"/>
                <a:gd name="T11" fmla="*/ 2147483647 h 132"/>
                <a:gd name="T12" fmla="*/ 2147483647 w 117"/>
                <a:gd name="T13" fmla="*/ 2147483647 h 132"/>
                <a:gd name="T14" fmla="*/ 2147483647 w 117"/>
                <a:gd name="T15" fmla="*/ 2147483647 h 132"/>
                <a:gd name="T16" fmla="*/ 2147483647 w 117"/>
                <a:gd name="T17" fmla="*/ 2147483647 h 132"/>
                <a:gd name="T18" fmla="*/ 2147483647 w 117"/>
                <a:gd name="T19" fmla="*/ 2147483647 h 132"/>
                <a:gd name="T20" fmla="*/ 2147483647 w 117"/>
                <a:gd name="T21" fmla="*/ 2147483647 h 132"/>
                <a:gd name="T22" fmla="*/ 2147483647 w 117"/>
                <a:gd name="T23" fmla="*/ 2147483647 h 132"/>
                <a:gd name="T24" fmla="*/ 2147483647 w 117"/>
                <a:gd name="T25" fmla="*/ 2147483647 h 132"/>
                <a:gd name="T26" fmla="*/ 2147483647 w 117"/>
                <a:gd name="T27" fmla="*/ 2147483647 h 132"/>
                <a:gd name="T28" fmla="*/ 2147483647 w 117"/>
                <a:gd name="T29" fmla="*/ 2147483647 h 132"/>
                <a:gd name="T30" fmla="*/ 2147483647 w 117"/>
                <a:gd name="T31" fmla="*/ 2147483647 h 132"/>
                <a:gd name="T32" fmla="*/ 2147483647 w 117"/>
                <a:gd name="T33" fmla="*/ 2147483647 h 132"/>
                <a:gd name="T34" fmla="*/ 2147483647 w 117"/>
                <a:gd name="T35" fmla="*/ 2147483647 h 132"/>
                <a:gd name="T36" fmla="*/ 2147483647 w 117"/>
                <a:gd name="T37" fmla="*/ 2147483647 h 132"/>
                <a:gd name="T38" fmla="*/ 2147483647 w 117"/>
                <a:gd name="T39" fmla="*/ 2147483647 h 132"/>
                <a:gd name="T40" fmla="*/ 2147483647 w 117"/>
                <a:gd name="T41" fmla="*/ 2147483647 h 132"/>
                <a:gd name="T42" fmla="*/ 2147483647 w 117"/>
                <a:gd name="T43" fmla="*/ 2147483647 h 132"/>
                <a:gd name="T44" fmla="*/ 2147483647 w 117"/>
                <a:gd name="T45" fmla="*/ 2147483647 h 132"/>
                <a:gd name="T46" fmla="*/ 2147483647 w 117"/>
                <a:gd name="T47" fmla="*/ 2147483647 h 132"/>
                <a:gd name="T48" fmla="*/ 2147483647 w 117"/>
                <a:gd name="T49" fmla="*/ 2147483647 h 132"/>
                <a:gd name="T50" fmla="*/ 2147483647 w 117"/>
                <a:gd name="T51" fmla="*/ 2147483647 h 132"/>
                <a:gd name="T52" fmla="*/ 2147483647 w 117"/>
                <a:gd name="T53" fmla="*/ 0 h 132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117" h="132">
                  <a:moveTo>
                    <a:pt x="75" y="0"/>
                  </a:moveTo>
                  <a:lnTo>
                    <a:pt x="0" y="25"/>
                  </a:lnTo>
                  <a:lnTo>
                    <a:pt x="3" y="26"/>
                  </a:lnTo>
                  <a:lnTo>
                    <a:pt x="14" y="29"/>
                  </a:lnTo>
                  <a:lnTo>
                    <a:pt x="29" y="36"/>
                  </a:lnTo>
                  <a:lnTo>
                    <a:pt x="46" y="47"/>
                  </a:lnTo>
                  <a:lnTo>
                    <a:pt x="66" y="62"/>
                  </a:lnTo>
                  <a:lnTo>
                    <a:pt x="84" y="80"/>
                  </a:lnTo>
                  <a:lnTo>
                    <a:pt x="102" y="103"/>
                  </a:lnTo>
                  <a:lnTo>
                    <a:pt x="116" y="132"/>
                  </a:lnTo>
                  <a:lnTo>
                    <a:pt x="117" y="120"/>
                  </a:lnTo>
                  <a:lnTo>
                    <a:pt x="115" y="107"/>
                  </a:lnTo>
                  <a:lnTo>
                    <a:pt x="108" y="90"/>
                  </a:lnTo>
                  <a:lnTo>
                    <a:pt x="99" y="74"/>
                  </a:lnTo>
                  <a:lnTo>
                    <a:pt x="89" y="58"/>
                  </a:lnTo>
                  <a:lnTo>
                    <a:pt x="78" y="45"/>
                  </a:lnTo>
                  <a:lnTo>
                    <a:pt x="67" y="36"/>
                  </a:lnTo>
                  <a:lnTo>
                    <a:pt x="58" y="32"/>
                  </a:lnTo>
                  <a:lnTo>
                    <a:pt x="69" y="29"/>
                  </a:lnTo>
                  <a:lnTo>
                    <a:pt x="79" y="28"/>
                  </a:lnTo>
                  <a:lnTo>
                    <a:pt x="89" y="26"/>
                  </a:lnTo>
                  <a:lnTo>
                    <a:pt x="98" y="25"/>
                  </a:lnTo>
                  <a:lnTo>
                    <a:pt x="105" y="24"/>
                  </a:lnTo>
                  <a:lnTo>
                    <a:pt x="109" y="22"/>
                  </a:lnTo>
                  <a:lnTo>
                    <a:pt x="113" y="21"/>
                  </a:lnTo>
                  <a:lnTo>
                    <a:pt x="114" y="21"/>
                  </a:lnTo>
                  <a:lnTo>
                    <a:pt x="75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006699"/>
                </a:solidFill>
                <a:latin typeface="Arial" pitchFamily="34" charset="0"/>
              </a:endParaRPr>
            </a:p>
          </p:txBody>
        </p:sp>
        <p:sp>
          <p:nvSpPr>
            <p:cNvPr id="10" name="Freeform 15"/>
            <p:cNvSpPr>
              <a:spLocks/>
            </p:cNvSpPr>
            <p:nvPr userDrawn="1"/>
          </p:nvSpPr>
          <p:spPr bwMode="ltGray">
            <a:xfrm rot="373331" flipH="1">
              <a:off x="799" y="2979"/>
              <a:ext cx="87" cy="274"/>
            </a:xfrm>
            <a:custGeom>
              <a:avLst/>
              <a:gdLst>
                <a:gd name="T0" fmla="*/ 2147483647 w 29"/>
                <a:gd name="T1" fmla="*/ 0 h 77"/>
                <a:gd name="T2" fmla="*/ 2147483647 w 29"/>
                <a:gd name="T3" fmla="*/ 0 h 77"/>
                <a:gd name="T4" fmla="*/ 2147483647 w 29"/>
                <a:gd name="T5" fmla="*/ 2147483647 h 77"/>
                <a:gd name="T6" fmla="*/ 2147483647 w 29"/>
                <a:gd name="T7" fmla="*/ 2147483647 h 77"/>
                <a:gd name="T8" fmla="*/ 2147483647 w 29"/>
                <a:gd name="T9" fmla="*/ 2147483647 h 77"/>
                <a:gd name="T10" fmla="*/ 2147483647 w 29"/>
                <a:gd name="T11" fmla="*/ 2147483647 h 77"/>
                <a:gd name="T12" fmla="*/ 0 w 29"/>
                <a:gd name="T13" fmla="*/ 2147483647 h 77"/>
                <a:gd name="T14" fmla="*/ 2147483647 w 29"/>
                <a:gd name="T15" fmla="*/ 2147483647 h 77"/>
                <a:gd name="T16" fmla="*/ 2147483647 w 29"/>
                <a:gd name="T17" fmla="*/ 2147483647 h 77"/>
                <a:gd name="T18" fmla="*/ 2147483647 w 29"/>
                <a:gd name="T19" fmla="*/ 2147483647 h 77"/>
                <a:gd name="T20" fmla="*/ 2147483647 w 29"/>
                <a:gd name="T21" fmla="*/ 2147483647 h 77"/>
                <a:gd name="T22" fmla="*/ 2147483647 w 29"/>
                <a:gd name="T23" fmla="*/ 2147483647 h 77"/>
                <a:gd name="T24" fmla="*/ 2147483647 w 29"/>
                <a:gd name="T25" fmla="*/ 0 h 7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9" h="77">
                  <a:moveTo>
                    <a:pt x="29" y="0"/>
                  </a:moveTo>
                  <a:lnTo>
                    <a:pt x="23" y="0"/>
                  </a:lnTo>
                  <a:lnTo>
                    <a:pt x="16" y="4"/>
                  </a:lnTo>
                  <a:lnTo>
                    <a:pt x="9" y="9"/>
                  </a:lnTo>
                  <a:lnTo>
                    <a:pt x="4" y="19"/>
                  </a:lnTo>
                  <a:lnTo>
                    <a:pt x="1" y="30"/>
                  </a:lnTo>
                  <a:lnTo>
                    <a:pt x="0" y="44"/>
                  </a:lnTo>
                  <a:lnTo>
                    <a:pt x="3" y="60"/>
                  </a:lnTo>
                  <a:lnTo>
                    <a:pt x="11" y="77"/>
                  </a:lnTo>
                  <a:lnTo>
                    <a:pt x="15" y="53"/>
                  </a:lnTo>
                  <a:lnTo>
                    <a:pt x="19" y="37"/>
                  </a:lnTo>
                  <a:lnTo>
                    <a:pt x="23" y="22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006699"/>
                </a:solidFill>
                <a:latin typeface="Arial" pitchFamily="34" charset="0"/>
              </a:endParaRPr>
            </a:p>
          </p:txBody>
        </p:sp>
        <p:sp>
          <p:nvSpPr>
            <p:cNvPr id="11" name="Freeform 16"/>
            <p:cNvSpPr>
              <a:spLocks/>
            </p:cNvSpPr>
            <p:nvPr userDrawn="1"/>
          </p:nvSpPr>
          <p:spPr bwMode="ltGray">
            <a:xfrm>
              <a:off x="1190" y="3273"/>
              <a:ext cx="1108" cy="1047"/>
            </a:xfrm>
            <a:custGeom>
              <a:avLst/>
              <a:gdLst>
                <a:gd name="T0" fmla="*/ 784 w 1108"/>
                <a:gd name="T1" fmla="*/ 1047 h 1047"/>
                <a:gd name="T2" fmla="*/ 692 w 1108"/>
                <a:gd name="T3" fmla="*/ 1011 h 1047"/>
                <a:gd name="T4" fmla="*/ 607 w 1108"/>
                <a:gd name="T5" fmla="*/ 945 h 1047"/>
                <a:gd name="T6" fmla="*/ 517 w 1108"/>
                <a:gd name="T7" fmla="*/ 861 h 1047"/>
                <a:gd name="T8" fmla="*/ 432 w 1108"/>
                <a:gd name="T9" fmla="*/ 776 h 1047"/>
                <a:gd name="T10" fmla="*/ 350 w 1108"/>
                <a:gd name="T11" fmla="*/ 677 h 1047"/>
                <a:gd name="T12" fmla="*/ 266 w 1108"/>
                <a:gd name="T13" fmla="*/ 563 h 1047"/>
                <a:gd name="T14" fmla="*/ 188 w 1108"/>
                <a:gd name="T15" fmla="*/ 447 h 1047"/>
                <a:gd name="T16" fmla="*/ 122 w 1108"/>
                <a:gd name="T17" fmla="*/ 325 h 1047"/>
                <a:gd name="T18" fmla="*/ 65 w 1108"/>
                <a:gd name="T19" fmla="*/ 211 h 1047"/>
                <a:gd name="T20" fmla="*/ 21 w 1108"/>
                <a:gd name="T21" fmla="*/ 101 h 1047"/>
                <a:gd name="T22" fmla="*/ 0 w 1108"/>
                <a:gd name="T23" fmla="*/ 0 h 1047"/>
                <a:gd name="T24" fmla="*/ 109 w 1108"/>
                <a:gd name="T25" fmla="*/ 217 h 1047"/>
                <a:gd name="T26" fmla="*/ 209 w 1108"/>
                <a:gd name="T27" fmla="*/ 378 h 1047"/>
                <a:gd name="T28" fmla="*/ 294 w 1108"/>
                <a:gd name="T29" fmla="*/ 500 h 1047"/>
                <a:gd name="T30" fmla="*/ 373 w 1108"/>
                <a:gd name="T31" fmla="*/ 590 h 1047"/>
                <a:gd name="T32" fmla="*/ 441 w 1108"/>
                <a:gd name="T33" fmla="*/ 661 h 1047"/>
                <a:gd name="T34" fmla="*/ 506 w 1108"/>
                <a:gd name="T35" fmla="*/ 713 h 1047"/>
                <a:gd name="T36" fmla="*/ 564 w 1108"/>
                <a:gd name="T37" fmla="*/ 754 h 1047"/>
                <a:gd name="T38" fmla="*/ 620 w 1108"/>
                <a:gd name="T39" fmla="*/ 801 h 1047"/>
                <a:gd name="T40" fmla="*/ 754 w 1108"/>
                <a:gd name="T41" fmla="*/ 899 h 1047"/>
                <a:gd name="T42" fmla="*/ 925 w 1108"/>
                <a:gd name="T43" fmla="*/ 977 h 1047"/>
                <a:gd name="T44" fmla="*/ 1108 w 1108"/>
                <a:gd name="T45" fmla="*/ 1047 h 1047"/>
                <a:gd name="T46" fmla="*/ 784 w 1108"/>
                <a:gd name="T47" fmla="*/ 1047 h 1047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1108" h="1047">
                  <a:moveTo>
                    <a:pt x="784" y="1047"/>
                  </a:moveTo>
                  <a:lnTo>
                    <a:pt x="692" y="1011"/>
                  </a:lnTo>
                  <a:lnTo>
                    <a:pt x="607" y="945"/>
                  </a:lnTo>
                  <a:lnTo>
                    <a:pt x="517" y="861"/>
                  </a:lnTo>
                  <a:lnTo>
                    <a:pt x="432" y="776"/>
                  </a:lnTo>
                  <a:lnTo>
                    <a:pt x="350" y="677"/>
                  </a:lnTo>
                  <a:lnTo>
                    <a:pt x="266" y="563"/>
                  </a:lnTo>
                  <a:lnTo>
                    <a:pt x="188" y="447"/>
                  </a:lnTo>
                  <a:lnTo>
                    <a:pt x="122" y="325"/>
                  </a:lnTo>
                  <a:lnTo>
                    <a:pt x="65" y="211"/>
                  </a:lnTo>
                  <a:lnTo>
                    <a:pt x="21" y="101"/>
                  </a:lnTo>
                  <a:lnTo>
                    <a:pt x="0" y="0"/>
                  </a:lnTo>
                  <a:lnTo>
                    <a:pt x="109" y="217"/>
                  </a:lnTo>
                  <a:lnTo>
                    <a:pt x="209" y="378"/>
                  </a:lnTo>
                  <a:lnTo>
                    <a:pt x="294" y="500"/>
                  </a:lnTo>
                  <a:lnTo>
                    <a:pt x="373" y="590"/>
                  </a:lnTo>
                  <a:lnTo>
                    <a:pt x="441" y="661"/>
                  </a:lnTo>
                  <a:lnTo>
                    <a:pt x="506" y="713"/>
                  </a:lnTo>
                  <a:lnTo>
                    <a:pt x="564" y="754"/>
                  </a:lnTo>
                  <a:lnTo>
                    <a:pt x="620" y="801"/>
                  </a:lnTo>
                  <a:lnTo>
                    <a:pt x="754" y="899"/>
                  </a:lnTo>
                  <a:lnTo>
                    <a:pt x="925" y="977"/>
                  </a:lnTo>
                  <a:lnTo>
                    <a:pt x="1108" y="1047"/>
                  </a:lnTo>
                  <a:lnTo>
                    <a:pt x="784" y="1047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006699"/>
                </a:solidFill>
                <a:latin typeface="Arial" pitchFamily="34" charset="0"/>
              </a:endParaRPr>
            </a:p>
          </p:txBody>
        </p:sp>
        <p:grpSp>
          <p:nvGrpSpPr>
            <p:cNvPr id="12" name="Group 17"/>
            <p:cNvGrpSpPr>
              <a:grpSpLocks/>
            </p:cNvGrpSpPr>
            <p:nvPr userDrawn="1"/>
          </p:nvGrpSpPr>
          <p:grpSpPr bwMode="auto">
            <a:xfrm rot="3220060">
              <a:off x="2631" y="754"/>
              <a:ext cx="569" cy="637"/>
              <a:chOff x="1727" y="866"/>
              <a:chExt cx="129" cy="157"/>
            </a:xfrm>
          </p:grpSpPr>
          <p:sp>
            <p:nvSpPr>
              <p:cNvPr id="36" name="Freeform 18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0 w 83"/>
                  <a:gd name="T1" fmla="*/ 1 h 117"/>
                  <a:gd name="T2" fmla="*/ 0 w 83"/>
                  <a:gd name="T3" fmla="*/ 0 h 117"/>
                  <a:gd name="T4" fmla="*/ 0 w 83"/>
                  <a:gd name="T5" fmla="*/ 1 h 117"/>
                  <a:gd name="T6" fmla="*/ 0 w 83"/>
                  <a:gd name="T7" fmla="*/ 1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mtClean="0">
                  <a:solidFill>
                    <a:srgbClr val="006699"/>
                  </a:solidFill>
                  <a:latin typeface="Arial" pitchFamily="34" charset="0"/>
                </a:endParaRPr>
              </a:p>
            </p:txBody>
          </p:sp>
          <p:sp>
            <p:nvSpPr>
              <p:cNvPr id="37" name="Freeform 19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1 h 98"/>
                  <a:gd name="T2" fmla="*/ 1 w 140"/>
                  <a:gd name="T3" fmla="*/ 0 h 98"/>
                  <a:gd name="T4" fmla="*/ 1 w 140"/>
                  <a:gd name="T5" fmla="*/ 1 h 98"/>
                  <a:gd name="T6" fmla="*/ 0 w 140"/>
                  <a:gd name="T7" fmla="*/ 1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mtClean="0">
                  <a:solidFill>
                    <a:srgbClr val="006699"/>
                  </a:solidFill>
                  <a:latin typeface="Arial" pitchFamily="34" charset="0"/>
                </a:endParaRPr>
              </a:p>
            </p:txBody>
          </p:sp>
          <p:sp>
            <p:nvSpPr>
              <p:cNvPr id="38" name="Freeform 20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1 h 49"/>
                  <a:gd name="T2" fmla="*/ 1 w 145"/>
                  <a:gd name="T3" fmla="*/ 0 h 49"/>
                  <a:gd name="T4" fmla="*/ 1 w 145"/>
                  <a:gd name="T5" fmla="*/ 1 h 49"/>
                  <a:gd name="T6" fmla="*/ 0 w 145"/>
                  <a:gd name="T7" fmla="*/ 1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mtClean="0">
                  <a:solidFill>
                    <a:srgbClr val="006699"/>
                  </a:solidFill>
                  <a:latin typeface="Arial" pitchFamily="34" charset="0"/>
                </a:endParaRPr>
              </a:p>
            </p:txBody>
          </p:sp>
        </p:grpSp>
        <p:grpSp>
          <p:nvGrpSpPr>
            <p:cNvPr id="13" name="Group 21"/>
            <p:cNvGrpSpPr>
              <a:grpSpLocks/>
            </p:cNvGrpSpPr>
            <p:nvPr userDrawn="1"/>
          </p:nvGrpSpPr>
          <p:grpSpPr bwMode="auto">
            <a:xfrm rot="-6691250">
              <a:off x="3637" y="132"/>
              <a:ext cx="356" cy="607"/>
              <a:chOff x="1727" y="866"/>
              <a:chExt cx="129" cy="157"/>
            </a:xfrm>
          </p:grpSpPr>
          <p:sp>
            <p:nvSpPr>
              <p:cNvPr id="33" name="Freeform 22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0 w 83"/>
                  <a:gd name="T1" fmla="*/ 1 h 117"/>
                  <a:gd name="T2" fmla="*/ 0 w 83"/>
                  <a:gd name="T3" fmla="*/ 0 h 117"/>
                  <a:gd name="T4" fmla="*/ 0 w 83"/>
                  <a:gd name="T5" fmla="*/ 1 h 117"/>
                  <a:gd name="T6" fmla="*/ 0 w 83"/>
                  <a:gd name="T7" fmla="*/ 1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mtClean="0">
                  <a:solidFill>
                    <a:srgbClr val="006699"/>
                  </a:solidFill>
                  <a:latin typeface="Arial" pitchFamily="34" charset="0"/>
                </a:endParaRPr>
              </a:p>
            </p:txBody>
          </p:sp>
          <p:sp>
            <p:nvSpPr>
              <p:cNvPr id="34" name="Freeform 23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1 h 98"/>
                  <a:gd name="T2" fmla="*/ 1 w 140"/>
                  <a:gd name="T3" fmla="*/ 0 h 98"/>
                  <a:gd name="T4" fmla="*/ 1 w 140"/>
                  <a:gd name="T5" fmla="*/ 1 h 98"/>
                  <a:gd name="T6" fmla="*/ 0 w 140"/>
                  <a:gd name="T7" fmla="*/ 1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mtClean="0">
                  <a:solidFill>
                    <a:srgbClr val="006699"/>
                  </a:solidFill>
                  <a:latin typeface="Arial" pitchFamily="34" charset="0"/>
                </a:endParaRPr>
              </a:p>
            </p:txBody>
          </p:sp>
          <p:sp>
            <p:nvSpPr>
              <p:cNvPr id="35" name="Freeform 24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1 h 49"/>
                  <a:gd name="T2" fmla="*/ 1 w 145"/>
                  <a:gd name="T3" fmla="*/ 0 h 49"/>
                  <a:gd name="T4" fmla="*/ 1 w 145"/>
                  <a:gd name="T5" fmla="*/ 1 h 49"/>
                  <a:gd name="T6" fmla="*/ 0 w 145"/>
                  <a:gd name="T7" fmla="*/ 1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mtClean="0">
                  <a:solidFill>
                    <a:srgbClr val="006699"/>
                  </a:solidFill>
                  <a:latin typeface="Arial" pitchFamily="34" charset="0"/>
                </a:endParaRPr>
              </a:p>
            </p:txBody>
          </p:sp>
        </p:grpSp>
        <p:grpSp>
          <p:nvGrpSpPr>
            <p:cNvPr id="14" name="Group 25"/>
            <p:cNvGrpSpPr>
              <a:grpSpLocks/>
            </p:cNvGrpSpPr>
            <p:nvPr userDrawn="1"/>
          </p:nvGrpSpPr>
          <p:grpSpPr bwMode="auto">
            <a:xfrm rot="8524840">
              <a:off x="668" y="3321"/>
              <a:ext cx="501" cy="502"/>
              <a:chOff x="1727" y="866"/>
              <a:chExt cx="129" cy="157"/>
            </a:xfrm>
          </p:grpSpPr>
          <p:sp>
            <p:nvSpPr>
              <p:cNvPr id="30" name="Freeform 26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0 w 83"/>
                  <a:gd name="T1" fmla="*/ 1 h 117"/>
                  <a:gd name="T2" fmla="*/ 0 w 83"/>
                  <a:gd name="T3" fmla="*/ 0 h 117"/>
                  <a:gd name="T4" fmla="*/ 0 w 83"/>
                  <a:gd name="T5" fmla="*/ 1 h 117"/>
                  <a:gd name="T6" fmla="*/ 0 w 83"/>
                  <a:gd name="T7" fmla="*/ 1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mtClean="0">
                  <a:solidFill>
                    <a:srgbClr val="006699"/>
                  </a:solidFill>
                  <a:latin typeface="Arial" pitchFamily="34" charset="0"/>
                </a:endParaRPr>
              </a:p>
            </p:txBody>
          </p:sp>
          <p:sp>
            <p:nvSpPr>
              <p:cNvPr id="31" name="Freeform 27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1 h 98"/>
                  <a:gd name="T2" fmla="*/ 1 w 140"/>
                  <a:gd name="T3" fmla="*/ 0 h 98"/>
                  <a:gd name="T4" fmla="*/ 1 w 140"/>
                  <a:gd name="T5" fmla="*/ 1 h 98"/>
                  <a:gd name="T6" fmla="*/ 0 w 140"/>
                  <a:gd name="T7" fmla="*/ 1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mtClean="0">
                  <a:solidFill>
                    <a:srgbClr val="006699"/>
                  </a:solidFill>
                  <a:latin typeface="Arial" pitchFamily="34" charset="0"/>
                </a:endParaRPr>
              </a:p>
            </p:txBody>
          </p:sp>
          <p:sp>
            <p:nvSpPr>
              <p:cNvPr id="32" name="Freeform 28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1 h 49"/>
                  <a:gd name="T2" fmla="*/ 1 w 145"/>
                  <a:gd name="T3" fmla="*/ 0 h 49"/>
                  <a:gd name="T4" fmla="*/ 1 w 145"/>
                  <a:gd name="T5" fmla="*/ 1 h 49"/>
                  <a:gd name="T6" fmla="*/ 0 w 145"/>
                  <a:gd name="T7" fmla="*/ 1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mtClean="0">
                  <a:solidFill>
                    <a:srgbClr val="006699"/>
                  </a:solidFill>
                  <a:latin typeface="Arial" pitchFamily="34" charset="0"/>
                </a:endParaRPr>
              </a:p>
            </p:txBody>
          </p:sp>
        </p:grpSp>
        <p:grpSp>
          <p:nvGrpSpPr>
            <p:cNvPr id="15" name="Group 29"/>
            <p:cNvGrpSpPr>
              <a:grpSpLocks/>
            </p:cNvGrpSpPr>
            <p:nvPr userDrawn="1"/>
          </p:nvGrpSpPr>
          <p:grpSpPr bwMode="auto">
            <a:xfrm rot="4106450" flipH="1">
              <a:off x="393" y="262"/>
              <a:ext cx="709" cy="892"/>
              <a:chOff x="1727" y="866"/>
              <a:chExt cx="129" cy="157"/>
            </a:xfrm>
          </p:grpSpPr>
          <p:sp>
            <p:nvSpPr>
              <p:cNvPr id="27" name="Freeform 30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0 w 83"/>
                  <a:gd name="T1" fmla="*/ 1 h 117"/>
                  <a:gd name="T2" fmla="*/ 0 w 83"/>
                  <a:gd name="T3" fmla="*/ 0 h 117"/>
                  <a:gd name="T4" fmla="*/ 0 w 83"/>
                  <a:gd name="T5" fmla="*/ 1 h 117"/>
                  <a:gd name="T6" fmla="*/ 0 w 83"/>
                  <a:gd name="T7" fmla="*/ 1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mtClean="0">
                  <a:solidFill>
                    <a:srgbClr val="006699"/>
                  </a:solidFill>
                  <a:latin typeface="Arial" pitchFamily="34" charset="0"/>
                </a:endParaRPr>
              </a:p>
            </p:txBody>
          </p:sp>
          <p:sp>
            <p:nvSpPr>
              <p:cNvPr id="28" name="Freeform 31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1 h 98"/>
                  <a:gd name="T2" fmla="*/ 1 w 140"/>
                  <a:gd name="T3" fmla="*/ 0 h 98"/>
                  <a:gd name="T4" fmla="*/ 1 w 140"/>
                  <a:gd name="T5" fmla="*/ 1 h 98"/>
                  <a:gd name="T6" fmla="*/ 0 w 140"/>
                  <a:gd name="T7" fmla="*/ 1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mtClean="0">
                  <a:solidFill>
                    <a:srgbClr val="006699"/>
                  </a:solidFill>
                  <a:latin typeface="Arial" pitchFamily="34" charset="0"/>
                </a:endParaRPr>
              </a:p>
            </p:txBody>
          </p:sp>
          <p:sp>
            <p:nvSpPr>
              <p:cNvPr id="29" name="Freeform 32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1 h 49"/>
                  <a:gd name="T2" fmla="*/ 1 w 145"/>
                  <a:gd name="T3" fmla="*/ 0 h 49"/>
                  <a:gd name="T4" fmla="*/ 1 w 145"/>
                  <a:gd name="T5" fmla="*/ 1 h 49"/>
                  <a:gd name="T6" fmla="*/ 0 w 145"/>
                  <a:gd name="T7" fmla="*/ 1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mtClean="0">
                  <a:solidFill>
                    <a:srgbClr val="006699"/>
                  </a:solidFill>
                  <a:latin typeface="Arial" pitchFamily="34" charset="0"/>
                </a:endParaRPr>
              </a:p>
            </p:txBody>
          </p:sp>
        </p:grpSp>
        <p:grpSp>
          <p:nvGrpSpPr>
            <p:cNvPr id="16" name="Group 33"/>
            <p:cNvGrpSpPr>
              <a:grpSpLocks/>
            </p:cNvGrpSpPr>
            <p:nvPr userDrawn="1"/>
          </p:nvGrpSpPr>
          <p:grpSpPr bwMode="auto">
            <a:xfrm rot="10015322" flipH="1">
              <a:off x="4625" y="2382"/>
              <a:ext cx="709" cy="892"/>
              <a:chOff x="1727" y="866"/>
              <a:chExt cx="129" cy="157"/>
            </a:xfrm>
          </p:grpSpPr>
          <p:sp>
            <p:nvSpPr>
              <p:cNvPr id="24" name="Freeform 34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0 w 83"/>
                  <a:gd name="T1" fmla="*/ 1 h 117"/>
                  <a:gd name="T2" fmla="*/ 0 w 83"/>
                  <a:gd name="T3" fmla="*/ 0 h 117"/>
                  <a:gd name="T4" fmla="*/ 0 w 83"/>
                  <a:gd name="T5" fmla="*/ 1 h 117"/>
                  <a:gd name="T6" fmla="*/ 0 w 83"/>
                  <a:gd name="T7" fmla="*/ 1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mtClean="0">
                  <a:solidFill>
                    <a:srgbClr val="006699"/>
                  </a:solidFill>
                  <a:latin typeface="Arial" pitchFamily="34" charset="0"/>
                </a:endParaRPr>
              </a:p>
            </p:txBody>
          </p:sp>
          <p:sp>
            <p:nvSpPr>
              <p:cNvPr id="25" name="Freeform 35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1 h 98"/>
                  <a:gd name="T2" fmla="*/ 1 w 140"/>
                  <a:gd name="T3" fmla="*/ 0 h 98"/>
                  <a:gd name="T4" fmla="*/ 1 w 140"/>
                  <a:gd name="T5" fmla="*/ 1 h 98"/>
                  <a:gd name="T6" fmla="*/ 0 w 140"/>
                  <a:gd name="T7" fmla="*/ 1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mtClean="0">
                  <a:solidFill>
                    <a:srgbClr val="006699"/>
                  </a:solidFill>
                  <a:latin typeface="Arial" pitchFamily="34" charset="0"/>
                </a:endParaRPr>
              </a:p>
            </p:txBody>
          </p:sp>
          <p:sp>
            <p:nvSpPr>
              <p:cNvPr id="26" name="Freeform 36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1 h 49"/>
                  <a:gd name="T2" fmla="*/ 1 w 145"/>
                  <a:gd name="T3" fmla="*/ 0 h 49"/>
                  <a:gd name="T4" fmla="*/ 1 w 145"/>
                  <a:gd name="T5" fmla="*/ 1 h 49"/>
                  <a:gd name="T6" fmla="*/ 0 w 145"/>
                  <a:gd name="T7" fmla="*/ 1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mtClean="0">
                  <a:solidFill>
                    <a:srgbClr val="006699"/>
                  </a:solidFill>
                  <a:latin typeface="Arial" pitchFamily="34" charset="0"/>
                </a:endParaRPr>
              </a:p>
            </p:txBody>
          </p:sp>
        </p:grpSp>
        <p:sp>
          <p:nvSpPr>
            <p:cNvPr id="17" name="Freeform 37"/>
            <p:cNvSpPr>
              <a:spLocks/>
            </p:cNvSpPr>
            <p:nvPr userDrawn="1"/>
          </p:nvSpPr>
          <p:spPr bwMode="ltGray">
            <a:xfrm>
              <a:off x="1217" y="2"/>
              <a:ext cx="862" cy="886"/>
            </a:xfrm>
            <a:custGeom>
              <a:avLst/>
              <a:gdLst>
                <a:gd name="T0" fmla="*/ 0 w 862"/>
                <a:gd name="T1" fmla="*/ 0 h 886"/>
                <a:gd name="T2" fmla="*/ 6 w 862"/>
                <a:gd name="T3" fmla="*/ 107 h 886"/>
                <a:gd name="T4" fmla="*/ 37 w 862"/>
                <a:gd name="T5" fmla="*/ 262 h 886"/>
                <a:gd name="T6" fmla="*/ 83 w 862"/>
                <a:gd name="T7" fmla="*/ 410 h 886"/>
                <a:gd name="T8" fmla="*/ 149 w 862"/>
                <a:gd name="T9" fmla="*/ 546 h 886"/>
                <a:gd name="T10" fmla="*/ 237 w 862"/>
                <a:gd name="T11" fmla="*/ 666 h 886"/>
                <a:gd name="T12" fmla="*/ 338 w 862"/>
                <a:gd name="T13" fmla="*/ 764 h 886"/>
                <a:gd name="T14" fmla="*/ 450 w 862"/>
                <a:gd name="T15" fmla="*/ 838 h 886"/>
                <a:gd name="T16" fmla="*/ 579 w 862"/>
                <a:gd name="T17" fmla="*/ 879 h 886"/>
                <a:gd name="T18" fmla="*/ 714 w 862"/>
                <a:gd name="T19" fmla="*/ 886 h 886"/>
                <a:gd name="T20" fmla="*/ 862 w 862"/>
                <a:gd name="T21" fmla="*/ 851 h 886"/>
                <a:gd name="T22" fmla="*/ 784 w 862"/>
                <a:gd name="T23" fmla="*/ 856 h 886"/>
                <a:gd name="T24" fmla="*/ 700 w 862"/>
                <a:gd name="T25" fmla="*/ 835 h 886"/>
                <a:gd name="T26" fmla="*/ 621 w 862"/>
                <a:gd name="T27" fmla="*/ 794 h 886"/>
                <a:gd name="T28" fmla="*/ 542 w 862"/>
                <a:gd name="T29" fmla="*/ 728 h 886"/>
                <a:gd name="T30" fmla="*/ 466 w 862"/>
                <a:gd name="T31" fmla="*/ 649 h 886"/>
                <a:gd name="T32" fmla="*/ 397 w 862"/>
                <a:gd name="T33" fmla="*/ 557 h 886"/>
                <a:gd name="T34" fmla="*/ 334 w 862"/>
                <a:gd name="T35" fmla="*/ 454 h 886"/>
                <a:gd name="T36" fmla="*/ 279 w 862"/>
                <a:gd name="T37" fmla="*/ 339 h 886"/>
                <a:gd name="T38" fmla="*/ 238 w 862"/>
                <a:gd name="T39" fmla="*/ 225 h 886"/>
                <a:gd name="T40" fmla="*/ 205 w 862"/>
                <a:gd name="T41" fmla="*/ 105 h 886"/>
                <a:gd name="T42" fmla="*/ 184 w 862"/>
                <a:gd name="T43" fmla="*/ 3 h 88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862" h="886">
                  <a:moveTo>
                    <a:pt x="0" y="0"/>
                  </a:moveTo>
                  <a:lnTo>
                    <a:pt x="6" y="107"/>
                  </a:lnTo>
                  <a:lnTo>
                    <a:pt x="37" y="262"/>
                  </a:lnTo>
                  <a:lnTo>
                    <a:pt x="83" y="410"/>
                  </a:lnTo>
                  <a:lnTo>
                    <a:pt x="149" y="546"/>
                  </a:lnTo>
                  <a:lnTo>
                    <a:pt x="237" y="666"/>
                  </a:lnTo>
                  <a:lnTo>
                    <a:pt x="338" y="764"/>
                  </a:lnTo>
                  <a:lnTo>
                    <a:pt x="450" y="838"/>
                  </a:lnTo>
                  <a:lnTo>
                    <a:pt x="579" y="879"/>
                  </a:lnTo>
                  <a:lnTo>
                    <a:pt x="714" y="886"/>
                  </a:lnTo>
                  <a:lnTo>
                    <a:pt x="862" y="851"/>
                  </a:lnTo>
                  <a:lnTo>
                    <a:pt x="784" y="856"/>
                  </a:lnTo>
                  <a:lnTo>
                    <a:pt x="700" y="835"/>
                  </a:lnTo>
                  <a:lnTo>
                    <a:pt x="621" y="794"/>
                  </a:lnTo>
                  <a:lnTo>
                    <a:pt x="542" y="728"/>
                  </a:lnTo>
                  <a:lnTo>
                    <a:pt x="466" y="649"/>
                  </a:lnTo>
                  <a:lnTo>
                    <a:pt x="397" y="557"/>
                  </a:lnTo>
                  <a:lnTo>
                    <a:pt x="334" y="454"/>
                  </a:lnTo>
                  <a:lnTo>
                    <a:pt x="279" y="339"/>
                  </a:lnTo>
                  <a:lnTo>
                    <a:pt x="238" y="225"/>
                  </a:lnTo>
                  <a:lnTo>
                    <a:pt x="205" y="105"/>
                  </a:lnTo>
                  <a:lnTo>
                    <a:pt x="184" y="3"/>
                  </a:lnTo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006699"/>
                </a:solidFill>
                <a:latin typeface="Arial" pitchFamily="34" charset="0"/>
              </a:endParaRPr>
            </a:p>
          </p:txBody>
        </p:sp>
        <p:sp>
          <p:nvSpPr>
            <p:cNvPr id="18" name="Freeform 38"/>
            <p:cNvSpPr>
              <a:spLocks/>
            </p:cNvSpPr>
            <p:nvPr userDrawn="1"/>
          </p:nvSpPr>
          <p:spPr bwMode="ltGray">
            <a:xfrm rot="9832527" flipV="1">
              <a:off x="2158" y="102"/>
              <a:ext cx="681" cy="593"/>
            </a:xfrm>
            <a:custGeom>
              <a:avLst/>
              <a:gdLst>
                <a:gd name="T0" fmla="*/ 0 w 257"/>
                <a:gd name="T1" fmla="*/ 0 h 237"/>
                <a:gd name="T2" fmla="*/ 0 w 257"/>
                <a:gd name="T3" fmla="*/ 2147483647 h 237"/>
                <a:gd name="T4" fmla="*/ 2147483647 w 257"/>
                <a:gd name="T5" fmla="*/ 2147483647 h 237"/>
                <a:gd name="T6" fmla="*/ 2147483647 w 257"/>
                <a:gd name="T7" fmla="*/ 2147483647 h 237"/>
                <a:gd name="T8" fmla="*/ 2147483647 w 257"/>
                <a:gd name="T9" fmla="*/ 2147483647 h 237"/>
                <a:gd name="T10" fmla="*/ 2147483647 w 257"/>
                <a:gd name="T11" fmla="*/ 2147483647 h 237"/>
                <a:gd name="T12" fmla="*/ 2147483647 w 257"/>
                <a:gd name="T13" fmla="*/ 2147483647 h 237"/>
                <a:gd name="T14" fmla="*/ 2147483647 w 257"/>
                <a:gd name="T15" fmla="*/ 2147483647 h 237"/>
                <a:gd name="T16" fmla="*/ 2147483647 w 257"/>
                <a:gd name="T17" fmla="*/ 2147483647 h 237"/>
                <a:gd name="T18" fmla="*/ 2147483647 w 257"/>
                <a:gd name="T19" fmla="*/ 2147483647 h 237"/>
                <a:gd name="T20" fmla="*/ 2147483647 w 257"/>
                <a:gd name="T21" fmla="*/ 2147483647 h 237"/>
                <a:gd name="T22" fmla="*/ 2147483647 w 257"/>
                <a:gd name="T23" fmla="*/ 2147483647 h 237"/>
                <a:gd name="T24" fmla="*/ 2147483647 w 257"/>
                <a:gd name="T25" fmla="*/ 2147483647 h 237"/>
                <a:gd name="T26" fmla="*/ 2147483647 w 257"/>
                <a:gd name="T27" fmla="*/ 2147483647 h 237"/>
                <a:gd name="T28" fmla="*/ 2147483647 w 257"/>
                <a:gd name="T29" fmla="*/ 2147483647 h 237"/>
                <a:gd name="T30" fmla="*/ 2147483647 w 257"/>
                <a:gd name="T31" fmla="*/ 2147483647 h 237"/>
                <a:gd name="T32" fmla="*/ 2147483647 w 257"/>
                <a:gd name="T33" fmla="*/ 2147483647 h 237"/>
                <a:gd name="T34" fmla="*/ 2147483647 w 257"/>
                <a:gd name="T35" fmla="*/ 2147483647 h 237"/>
                <a:gd name="T36" fmla="*/ 2147483647 w 257"/>
                <a:gd name="T37" fmla="*/ 2147483647 h 237"/>
                <a:gd name="T38" fmla="*/ 2147483647 w 257"/>
                <a:gd name="T39" fmla="*/ 2147483647 h 237"/>
                <a:gd name="T40" fmla="*/ 2147483647 w 257"/>
                <a:gd name="T41" fmla="*/ 2147483647 h 237"/>
                <a:gd name="T42" fmla="*/ 2147483647 w 257"/>
                <a:gd name="T43" fmla="*/ 2147483647 h 237"/>
                <a:gd name="T44" fmla="*/ 2147483647 w 257"/>
                <a:gd name="T45" fmla="*/ 2147483647 h 237"/>
                <a:gd name="T46" fmla="*/ 2147483647 w 257"/>
                <a:gd name="T47" fmla="*/ 2147483647 h 237"/>
                <a:gd name="T48" fmla="*/ 2147483647 w 257"/>
                <a:gd name="T49" fmla="*/ 2147483647 h 237"/>
                <a:gd name="T50" fmla="*/ 2147483647 w 257"/>
                <a:gd name="T51" fmla="*/ 2147483647 h 237"/>
                <a:gd name="T52" fmla="*/ 2147483647 w 257"/>
                <a:gd name="T53" fmla="*/ 2147483647 h 237"/>
                <a:gd name="T54" fmla="*/ 2147483647 w 257"/>
                <a:gd name="T55" fmla="*/ 2147483647 h 237"/>
                <a:gd name="T56" fmla="*/ 2147483647 w 257"/>
                <a:gd name="T57" fmla="*/ 2147483647 h 237"/>
                <a:gd name="T58" fmla="*/ 2147483647 w 257"/>
                <a:gd name="T59" fmla="*/ 2147483647 h 237"/>
                <a:gd name="T60" fmla="*/ 2147483647 w 257"/>
                <a:gd name="T61" fmla="*/ 2147483647 h 237"/>
                <a:gd name="T62" fmla="*/ 2147483647 w 257"/>
                <a:gd name="T63" fmla="*/ 2147483647 h 237"/>
                <a:gd name="T64" fmla="*/ 0 w 257"/>
                <a:gd name="T65" fmla="*/ 0 h 23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257" h="237">
                  <a:moveTo>
                    <a:pt x="0" y="0"/>
                  </a:moveTo>
                  <a:lnTo>
                    <a:pt x="0" y="25"/>
                  </a:lnTo>
                  <a:lnTo>
                    <a:pt x="3" y="50"/>
                  </a:lnTo>
                  <a:lnTo>
                    <a:pt x="6" y="75"/>
                  </a:lnTo>
                  <a:lnTo>
                    <a:pt x="11" y="98"/>
                  </a:lnTo>
                  <a:lnTo>
                    <a:pt x="18" y="119"/>
                  </a:lnTo>
                  <a:lnTo>
                    <a:pt x="27" y="141"/>
                  </a:lnTo>
                  <a:lnTo>
                    <a:pt x="38" y="161"/>
                  </a:lnTo>
                  <a:lnTo>
                    <a:pt x="51" y="178"/>
                  </a:lnTo>
                  <a:lnTo>
                    <a:pt x="67" y="194"/>
                  </a:lnTo>
                  <a:lnTo>
                    <a:pt x="86" y="208"/>
                  </a:lnTo>
                  <a:lnTo>
                    <a:pt x="106" y="219"/>
                  </a:lnTo>
                  <a:lnTo>
                    <a:pt x="131" y="228"/>
                  </a:lnTo>
                  <a:lnTo>
                    <a:pt x="158" y="234"/>
                  </a:lnTo>
                  <a:lnTo>
                    <a:pt x="188" y="237"/>
                  </a:lnTo>
                  <a:lnTo>
                    <a:pt x="220" y="236"/>
                  </a:lnTo>
                  <a:lnTo>
                    <a:pt x="257" y="232"/>
                  </a:lnTo>
                  <a:lnTo>
                    <a:pt x="224" y="227"/>
                  </a:lnTo>
                  <a:lnTo>
                    <a:pt x="195" y="220"/>
                  </a:lnTo>
                  <a:lnTo>
                    <a:pt x="170" y="212"/>
                  </a:lnTo>
                  <a:lnTo>
                    <a:pt x="148" y="204"/>
                  </a:lnTo>
                  <a:lnTo>
                    <a:pt x="128" y="193"/>
                  </a:lnTo>
                  <a:lnTo>
                    <a:pt x="112" y="182"/>
                  </a:lnTo>
                  <a:lnTo>
                    <a:pt x="97" y="169"/>
                  </a:lnTo>
                  <a:lnTo>
                    <a:pt x="84" y="155"/>
                  </a:lnTo>
                  <a:lnTo>
                    <a:pt x="72" y="141"/>
                  </a:lnTo>
                  <a:lnTo>
                    <a:pt x="61" y="125"/>
                  </a:lnTo>
                  <a:lnTo>
                    <a:pt x="52" y="107"/>
                  </a:lnTo>
                  <a:lnTo>
                    <a:pt x="43" y="88"/>
                  </a:lnTo>
                  <a:lnTo>
                    <a:pt x="33" y="69"/>
                  </a:lnTo>
                  <a:lnTo>
                    <a:pt x="23" y="47"/>
                  </a:lnTo>
                  <a:lnTo>
                    <a:pt x="12" y="2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006699"/>
                </a:solidFill>
                <a:latin typeface="Arial" pitchFamily="34" charset="0"/>
              </a:endParaRPr>
            </a:p>
          </p:txBody>
        </p:sp>
        <p:sp>
          <p:nvSpPr>
            <p:cNvPr id="19" name="Freeform 39"/>
            <p:cNvSpPr>
              <a:spLocks/>
            </p:cNvSpPr>
            <p:nvPr userDrawn="1"/>
          </p:nvSpPr>
          <p:spPr bwMode="ltGray">
            <a:xfrm rot="9832527" flipV="1">
              <a:off x="1997" y="858"/>
              <a:ext cx="330" cy="278"/>
            </a:xfrm>
            <a:custGeom>
              <a:avLst/>
              <a:gdLst>
                <a:gd name="T0" fmla="*/ 2147483647 w 124"/>
                <a:gd name="T1" fmla="*/ 0 h 110"/>
                <a:gd name="T2" fmla="*/ 2147483647 w 124"/>
                <a:gd name="T3" fmla="*/ 2147483647 h 110"/>
                <a:gd name="T4" fmla="*/ 2147483647 w 124"/>
                <a:gd name="T5" fmla="*/ 2147483647 h 110"/>
                <a:gd name="T6" fmla="*/ 2147483647 w 124"/>
                <a:gd name="T7" fmla="*/ 2147483647 h 110"/>
                <a:gd name="T8" fmla="*/ 2147483647 w 124"/>
                <a:gd name="T9" fmla="*/ 2147483647 h 110"/>
                <a:gd name="T10" fmla="*/ 2147483647 w 124"/>
                <a:gd name="T11" fmla="*/ 2147483647 h 110"/>
                <a:gd name="T12" fmla="*/ 2147483647 w 124"/>
                <a:gd name="T13" fmla="*/ 2147483647 h 110"/>
                <a:gd name="T14" fmla="*/ 2147483647 w 124"/>
                <a:gd name="T15" fmla="*/ 2147483647 h 110"/>
                <a:gd name="T16" fmla="*/ 2147483647 w 124"/>
                <a:gd name="T17" fmla="*/ 2147483647 h 110"/>
                <a:gd name="T18" fmla="*/ 0 w 124"/>
                <a:gd name="T19" fmla="*/ 2147483647 h 110"/>
                <a:gd name="T20" fmla="*/ 2147483647 w 124"/>
                <a:gd name="T21" fmla="*/ 2147483647 h 110"/>
                <a:gd name="T22" fmla="*/ 2147483647 w 124"/>
                <a:gd name="T23" fmla="*/ 2147483647 h 110"/>
                <a:gd name="T24" fmla="*/ 2147483647 w 124"/>
                <a:gd name="T25" fmla="*/ 2147483647 h 110"/>
                <a:gd name="T26" fmla="*/ 2147483647 w 124"/>
                <a:gd name="T27" fmla="*/ 2147483647 h 110"/>
                <a:gd name="T28" fmla="*/ 2147483647 w 124"/>
                <a:gd name="T29" fmla="*/ 2147483647 h 110"/>
                <a:gd name="T30" fmla="*/ 2147483647 w 124"/>
                <a:gd name="T31" fmla="*/ 2147483647 h 110"/>
                <a:gd name="T32" fmla="*/ 2147483647 w 124"/>
                <a:gd name="T33" fmla="*/ 2147483647 h 110"/>
                <a:gd name="T34" fmla="*/ 2147483647 w 124"/>
                <a:gd name="T35" fmla="*/ 2147483647 h 110"/>
                <a:gd name="T36" fmla="*/ 2147483647 w 124"/>
                <a:gd name="T37" fmla="*/ 2147483647 h 110"/>
                <a:gd name="T38" fmla="*/ 2147483647 w 124"/>
                <a:gd name="T39" fmla="*/ 2147483647 h 110"/>
                <a:gd name="T40" fmla="*/ 2147483647 w 124"/>
                <a:gd name="T41" fmla="*/ 2147483647 h 110"/>
                <a:gd name="T42" fmla="*/ 2147483647 w 124"/>
                <a:gd name="T43" fmla="*/ 2147483647 h 110"/>
                <a:gd name="T44" fmla="*/ 2147483647 w 124"/>
                <a:gd name="T45" fmla="*/ 2147483647 h 110"/>
                <a:gd name="T46" fmla="*/ 2147483647 w 124"/>
                <a:gd name="T47" fmla="*/ 2147483647 h 110"/>
                <a:gd name="T48" fmla="*/ 2147483647 w 124"/>
                <a:gd name="T49" fmla="*/ 2147483647 h 110"/>
                <a:gd name="T50" fmla="*/ 2147483647 w 124"/>
                <a:gd name="T51" fmla="*/ 2147483647 h 110"/>
                <a:gd name="T52" fmla="*/ 2147483647 w 124"/>
                <a:gd name="T53" fmla="*/ 2147483647 h 110"/>
                <a:gd name="T54" fmla="*/ 2147483647 w 124"/>
                <a:gd name="T55" fmla="*/ 2147483647 h 110"/>
                <a:gd name="T56" fmla="*/ 2147483647 w 124"/>
                <a:gd name="T57" fmla="*/ 2147483647 h 110"/>
                <a:gd name="T58" fmla="*/ 2147483647 w 124"/>
                <a:gd name="T59" fmla="*/ 0 h 110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124" h="110">
                  <a:moveTo>
                    <a:pt x="77" y="0"/>
                  </a:moveTo>
                  <a:lnTo>
                    <a:pt x="124" y="108"/>
                  </a:lnTo>
                  <a:lnTo>
                    <a:pt x="120" y="107"/>
                  </a:lnTo>
                  <a:lnTo>
                    <a:pt x="107" y="105"/>
                  </a:lnTo>
                  <a:lnTo>
                    <a:pt x="89" y="101"/>
                  </a:lnTo>
                  <a:lnTo>
                    <a:pt x="68" y="99"/>
                  </a:lnTo>
                  <a:lnTo>
                    <a:pt x="45" y="97"/>
                  </a:lnTo>
                  <a:lnTo>
                    <a:pt x="25" y="98"/>
                  </a:lnTo>
                  <a:lnTo>
                    <a:pt x="9" y="102"/>
                  </a:lnTo>
                  <a:lnTo>
                    <a:pt x="0" y="110"/>
                  </a:lnTo>
                  <a:lnTo>
                    <a:pt x="4" y="98"/>
                  </a:lnTo>
                  <a:lnTo>
                    <a:pt x="8" y="89"/>
                  </a:lnTo>
                  <a:lnTo>
                    <a:pt x="16" y="82"/>
                  </a:lnTo>
                  <a:lnTo>
                    <a:pt x="25" y="76"/>
                  </a:lnTo>
                  <a:lnTo>
                    <a:pt x="36" y="72"/>
                  </a:lnTo>
                  <a:lnTo>
                    <a:pt x="47" y="71"/>
                  </a:lnTo>
                  <a:lnTo>
                    <a:pt x="59" y="71"/>
                  </a:lnTo>
                  <a:lnTo>
                    <a:pt x="72" y="74"/>
                  </a:lnTo>
                  <a:lnTo>
                    <a:pt x="73" y="71"/>
                  </a:lnTo>
                  <a:lnTo>
                    <a:pt x="70" y="56"/>
                  </a:lnTo>
                  <a:lnTo>
                    <a:pt x="67" y="38"/>
                  </a:lnTo>
                  <a:lnTo>
                    <a:pt x="65" y="30"/>
                  </a:lnTo>
                  <a:lnTo>
                    <a:pt x="63" y="30"/>
                  </a:lnTo>
                  <a:lnTo>
                    <a:pt x="61" y="29"/>
                  </a:lnTo>
                  <a:lnTo>
                    <a:pt x="59" y="26"/>
                  </a:lnTo>
                  <a:lnTo>
                    <a:pt x="57" y="23"/>
                  </a:lnTo>
                  <a:lnTo>
                    <a:pt x="57" y="19"/>
                  </a:lnTo>
                  <a:lnTo>
                    <a:pt x="59" y="14"/>
                  </a:lnTo>
                  <a:lnTo>
                    <a:pt x="66" y="8"/>
                  </a:lnTo>
                  <a:lnTo>
                    <a:pt x="7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006699"/>
                </a:solidFill>
                <a:latin typeface="Arial" pitchFamily="34" charset="0"/>
              </a:endParaRPr>
            </a:p>
          </p:txBody>
        </p:sp>
        <p:sp>
          <p:nvSpPr>
            <p:cNvPr id="20" name="Freeform 40"/>
            <p:cNvSpPr>
              <a:spLocks/>
            </p:cNvSpPr>
            <p:nvPr userDrawn="1"/>
          </p:nvSpPr>
          <p:spPr bwMode="ltGray">
            <a:xfrm rot="9832527" flipV="1">
              <a:off x="2224" y="808"/>
              <a:ext cx="123" cy="233"/>
            </a:xfrm>
            <a:custGeom>
              <a:avLst/>
              <a:gdLst>
                <a:gd name="T0" fmla="*/ 2147483647 w 46"/>
                <a:gd name="T1" fmla="*/ 0 h 94"/>
                <a:gd name="T2" fmla="*/ 2147483647 w 46"/>
                <a:gd name="T3" fmla="*/ 2147483647 h 94"/>
                <a:gd name="T4" fmla="*/ 2147483647 w 46"/>
                <a:gd name="T5" fmla="*/ 2147483647 h 94"/>
                <a:gd name="T6" fmla="*/ 2147483647 w 46"/>
                <a:gd name="T7" fmla="*/ 2147483647 h 94"/>
                <a:gd name="T8" fmla="*/ 0 w 46"/>
                <a:gd name="T9" fmla="*/ 2147483647 h 94"/>
                <a:gd name="T10" fmla="*/ 2147483647 w 46"/>
                <a:gd name="T11" fmla="*/ 2147483647 h 94"/>
                <a:gd name="T12" fmla="*/ 2147483647 w 46"/>
                <a:gd name="T13" fmla="*/ 2147483647 h 94"/>
                <a:gd name="T14" fmla="*/ 2147483647 w 46"/>
                <a:gd name="T15" fmla="*/ 2147483647 h 94"/>
                <a:gd name="T16" fmla="*/ 2147483647 w 46"/>
                <a:gd name="T17" fmla="*/ 2147483647 h 94"/>
                <a:gd name="T18" fmla="*/ 2147483647 w 46"/>
                <a:gd name="T19" fmla="*/ 2147483647 h 94"/>
                <a:gd name="T20" fmla="*/ 2147483647 w 46"/>
                <a:gd name="T21" fmla="*/ 2147483647 h 94"/>
                <a:gd name="T22" fmla="*/ 2147483647 w 46"/>
                <a:gd name="T23" fmla="*/ 2147483647 h 94"/>
                <a:gd name="T24" fmla="*/ 2147483647 w 46"/>
                <a:gd name="T25" fmla="*/ 0 h 9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6" h="94">
                  <a:moveTo>
                    <a:pt x="31" y="0"/>
                  </a:moveTo>
                  <a:lnTo>
                    <a:pt x="20" y="38"/>
                  </a:lnTo>
                  <a:lnTo>
                    <a:pt x="15" y="62"/>
                  </a:lnTo>
                  <a:lnTo>
                    <a:pt x="11" y="79"/>
                  </a:lnTo>
                  <a:lnTo>
                    <a:pt x="0" y="94"/>
                  </a:lnTo>
                  <a:lnTo>
                    <a:pt x="12" y="88"/>
                  </a:lnTo>
                  <a:lnTo>
                    <a:pt x="23" y="80"/>
                  </a:lnTo>
                  <a:lnTo>
                    <a:pt x="32" y="69"/>
                  </a:lnTo>
                  <a:lnTo>
                    <a:pt x="40" y="57"/>
                  </a:lnTo>
                  <a:lnTo>
                    <a:pt x="45" y="44"/>
                  </a:lnTo>
                  <a:lnTo>
                    <a:pt x="46" y="30"/>
                  </a:lnTo>
                  <a:lnTo>
                    <a:pt x="42" y="15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006699"/>
                </a:solidFill>
                <a:latin typeface="Arial" pitchFamily="34" charset="0"/>
              </a:endParaRPr>
            </a:p>
          </p:txBody>
        </p:sp>
        <p:sp>
          <p:nvSpPr>
            <p:cNvPr id="21" name="Freeform 41"/>
            <p:cNvSpPr>
              <a:spLocks/>
            </p:cNvSpPr>
            <p:nvPr userDrawn="1"/>
          </p:nvSpPr>
          <p:spPr bwMode="ltGray">
            <a:xfrm>
              <a:off x="1603" y="0"/>
              <a:ext cx="124" cy="121"/>
            </a:xfrm>
            <a:custGeom>
              <a:avLst/>
              <a:gdLst>
                <a:gd name="T0" fmla="*/ 124 w 124"/>
                <a:gd name="T1" fmla="*/ 0 h 121"/>
                <a:gd name="T2" fmla="*/ 113 w 124"/>
                <a:gd name="T3" fmla="*/ 9 h 121"/>
                <a:gd name="T4" fmla="*/ 99 w 124"/>
                <a:gd name="T5" fmla="*/ 25 h 121"/>
                <a:gd name="T6" fmla="*/ 81 w 124"/>
                <a:gd name="T7" fmla="*/ 41 h 121"/>
                <a:gd name="T8" fmla="*/ 63 w 124"/>
                <a:gd name="T9" fmla="*/ 54 h 121"/>
                <a:gd name="T10" fmla="*/ 41 w 124"/>
                <a:gd name="T11" fmla="*/ 66 h 121"/>
                <a:gd name="T12" fmla="*/ 22 w 124"/>
                <a:gd name="T13" fmla="*/ 74 h 121"/>
                <a:gd name="T14" fmla="*/ 0 w 124"/>
                <a:gd name="T15" fmla="*/ 75 h 121"/>
                <a:gd name="T16" fmla="*/ 10 w 124"/>
                <a:gd name="T17" fmla="*/ 96 h 121"/>
                <a:gd name="T18" fmla="*/ 23 w 124"/>
                <a:gd name="T19" fmla="*/ 113 h 121"/>
                <a:gd name="T20" fmla="*/ 41 w 124"/>
                <a:gd name="T21" fmla="*/ 121 h 121"/>
                <a:gd name="T22" fmla="*/ 60 w 124"/>
                <a:gd name="T23" fmla="*/ 121 h 121"/>
                <a:gd name="T24" fmla="*/ 83 w 124"/>
                <a:gd name="T25" fmla="*/ 111 h 121"/>
                <a:gd name="T26" fmla="*/ 101 w 124"/>
                <a:gd name="T27" fmla="*/ 88 h 121"/>
                <a:gd name="T28" fmla="*/ 116 w 124"/>
                <a:gd name="T29" fmla="*/ 53 h 121"/>
                <a:gd name="T30" fmla="*/ 124 w 124"/>
                <a:gd name="T31" fmla="*/ 0 h 121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24" h="121">
                  <a:moveTo>
                    <a:pt x="124" y="0"/>
                  </a:moveTo>
                  <a:lnTo>
                    <a:pt x="113" y="9"/>
                  </a:lnTo>
                  <a:lnTo>
                    <a:pt x="99" y="25"/>
                  </a:lnTo>
                  <a:lnTo>
                    <a:pt x="81" y="41"/>
                  </a:lnTo>
                  <a:lnTo>
                    <a:pt x="63" y="54"/>
                  </a:lnTo>
                  <a:lnTo>
                    <a:pt x="41" y="66"/>
                  </a:lnTo>
                  <a:lnTo>
                    <a:pt x="22" y="74"/>
                  </a:lnTo>
                  <a:lnTo>
                    <a:pt x="0" y="75"/>
                  </a:lnTo>
                  <a:lnTo>
                    <a:pt x="10" y="96"/>
                  </a:lnTo>
                  <a:lnTo>
                    <a:pt x="23" y="113"/>
                  </a:lnTo>
                  <a:lnTo>
                    <a:pt x="41" y="121"/>
                  </a:lnTo>
                  <a:lnTo>
                    <a:pt x="60" y="121"/>
                  </a:lnTo>
                  <a:lnTo>
                    <a:pt x="83" y="111"/>
                  </a:lnTo>
                  <a:lnTo>
                    <a:pt x="101" y="88"/>
                  </a:lnTo>
                  <a:lnTo>
                    <a:pt x="116" y="53"/>
                  </a:lnTo>
                  <a:lnTo>
                    <a:pt x="12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006699"/>
                </a:solidFill>
                <a:latin typeface="Arial" pitchFamily="34" charset="0"/>
              </a:endParaRPr>
            </a:p>
          </p:txBody>
        </p:sp>
        <p:sp>
          <p:nvSpPr>
            <p:cNvPr id="22" name="Freeform 42"/>
            <p:cNvSpPr>
              <a:spLocks/>
            </p:cNvSpPr>
            <p:nvPr userDrawn="1"/>
          </p:nvSpPr>
          <p:spPr bwMode="ltGray">
            <a:xfrm rot="9832527" flipV="1">
              <a:off x="2173" y="1238"/>
              <a:ext cx="393" cy="2300"/>
            </a:xfrm>
            <a:custGeom>
              <a:avLst/>
              <a:gdLst>
                <a:gd name="T0" fmla="*/ 0 w 149"/>
                <a:gd name="T1" fmla="*/ 0 h 704"/>
                <a:gd name="T2" fmla="*/ 2147483647 w 149"/>
                <a:gd name="T3" fmla="*/ 2147483647 h 704"/>
                <a:gd name="T4" fmla="*/ 2147483647 w 149"/>
                <a:gd name="T5" fmla="*/ 2147483647 h 704"/>
                <a:gd name="T6" fmla="*/ 2147483647 w 149"/>
                <a:gd name="T7" fmla="*/ 2147483647 h 704"/>
                <a:gd name="T8" fmla="*/ 2147483647 w 149"/>
                <a:gd name="T9" fmla="*/ 2147483647 h 704"/>
                <a:gd name="T10" fmla="*/ 2147483647 w 149"/>
                <a:gd name="T11" fmla="*/ 2147483647 h 704"/>
                <a:gd name="T12" fmla="*/ 2147483647 w 149"/>
                <a:gd name="T13" fmla="*/ 2147483647 h 704"/>
                <a:gd name="T14" fmla="*/ 2147483647 w 149"/>
                <a:gd name="T15" fmla="*/ 2147483647 h 704"/>
                <a:gd name="T16" fmla="*/ 2147483647 w 149"/>
                <a:gd name="T17" fmla="*/ 2147483647 h 704"/>
                <a:gd name="T18" fmla="*/ 2147483647 w 149"/>
                <a:gd name="T19" fmla="*/ 2147483647 h 704"/>
                <a:gd name="T20" fmla="*/ 2147483647 w 149"/>
                <a:gd name="T21" fmla="*/ 2147483647 h 704"/>
                <a:gd name="T22" fmla="*/ 2147483647 w 149"/>
                <a:gd name="T23" fmla="*/ 2147483647 h 704"/>
                <a:gd name="T24" fmla="*/ 2147483647 w 149"/>
                <a:gd name="T25" fmla="*/ 2147483647 h 704"/>
                <a:gd name="T26" fmla="*/ 2147483647 w 149"/>
                <a:gd name="T27" fmla="*/ 2147483647 h 704"/>
                <a:gd name="T28" fmla="*/ 2147483647 w 149"/>
                <a:gd name="T29" fmla="*/ 2147483647 h 704"/>
                <a:gd name="T30" fmla="*/ 2147483647 w 149"/>
                <a:gd name="T31" fmla="*/ 2147483647 h 704"/>
                <a:gd name="T32" fmla="*/ 2147483647 w 149"/>
                <a:gd name="T33" fmla="*/ 2147483647 h 704"/>
                <a:gd name="T34" fmla="*/ 2147483647 w 149"/>
                <a:gd name="T35" fmla="*/ 2147483647 h 704"/>
                <a:gd name="T36" fmla="*/ 2147483647 w 149"/>
                <a:gd name="T37" fmla="*/ 2147483647 h 704"/>
                <a:gd name="T38" fmla="*/ 2147483647 w 149"/>
                <a:gd name="T39" fmla="*/ 2147483647 h 704"/>
                <a:gd name="T40" fmla="*/ 2147483647 w 149"/>
                <a:gd name="T41" fmla="*/ 2147483647 h 704"/>
                <a:gd name="T42" fmla="*/ 2147483647 w 149"/>
                <a:gd name="T43" fmla="*/ 2147483647 h 704"/>
                <a:gd name="T44" fmla="*/ 2147483647 w 149"/>
                <a:gd name="T45" fmla="*/ 2147483647 h 704"/>
                <a:gd name="T46" fmla="*/ 2147483647 w 149"/>
                <a:gd name="T47" fmla="*/ 2147483647 h 704"/>
                <a:gd name="T48" fmla="*/ 2147483647 w 149"/>
                <a:gd name="T49" fmla="*/ 2147483647 h 704"/>
                <a:gd name="T50" fmla="*/ 2147483647 w 149"/>
                <a:gd name="T51" fmla="*/ 2147483647 h 704"/>
                <a:gd name="T52" fmla="*/ 2147483647 w 149"/>
                <a:gd name="T53" fmla="*/ 2147483647 h 704"/>
                <a:gd name="T54" fmla="*/ 2147483647 w 149"/>
                <a:gd name="T55" fmla="*/ 2147483647 h 704"/>
                <a:gd name="T56" fmla="*/ 2147483647 w 149"/>
                <a:gd name="T57" fmla="*/ 2147483647 h 704"/>
                <a:gd name="T58" fmla="*/ 2147483647 w 149"/>
                <a:gd name="T59" fmla="*/ 2147483647 h 704"/>
                <a:gd name="T60" fmla="*/ 2147483647 w 149"/>
                <a:gd name="T61" fmla="*/ 2147483647 h 704"/>
                <a:gd name="T62" fmla="*/ 2147483647 w 149"/>
                <a:gd name="T63" fmla="*/ 2147483647 h 704"/>
                <a:gd name="T64" fmla="*/ 2147483647 w 149"/>
                <a:gd name="T65" fmla="*/ 2147483647 h 704"/>
                <a:gd name="T66" fmla="*/ 2147483647 w 149"/>
                <a:gd name="T67" fmla="*/ 2147483647 h 704"/>
                <a:gd name="T68" fmla="*/ 2147483647 w 149"/>
                <a:gd name="T69" fmla="*/ 2147483647 h 704"/>
                <a:gd name="T70" fmla="*/ 2147483647 w 149"/>
                <a:gd name="T71" fmla="*/ 2147483647 h 704"/>
                <a:gd name="T72" fmla="*/ 2147483647 w 149"/>
                <a:gd name="T73" fmla="*/ 2147483647 h 704"/>
                <a:gd name="T74" fmla="*/ 2147483647 w 149"/>
                <a:gd name="T75" fmla="*/ 2147483647 h 704"/>
                <a:gd name="T76" fmla="*/ 2147483647 w 149"/>
                <a:gd name="T77" fmla="*/ 2147483647 h 704"/>
                <a:gd name="T78" fmla="*/ 2147483647 w 149"/>
                <a:gd name="T79" fmla="*/ 2147483647 h 704"/>
                <a:gd name="T80" fmla="*/ 2147483647 w 149"/>
                <a:gd name="T81" fmla="*/ 2147483647 h 704"/>
                <a:gd name="T82" fmla="*/ 0 w 149"/>
                <a:gd name="T83" fmla="*/ 0 h 704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149" h="704">
                  <a:moveTo>
                    <a:pt x="0" y="0"/>
                  </a:moveTo>
                  <a:lnTo>
                    <a:pt x="6" y="6"/>
                  </a:lnTo>
                  <a:lnTo>
                    <a:pt x="16" y="14"/>
                  </a:lnTo>
                  <a:lnTo>
                    <a:pt x="28" y="24"/>
                  </a:lnTo>
                  <a:lnTo>
                    <a:pt x="41" y="37"/>
                  </a:lnTo>
                  <a:lnTo>
                    <a:pt x="58" y="53"/>
                  </a:lnTo>
                  <a:lnTo>
                    <a:pt x="73" y="70"/>
                  </a:lnTo>
                  <a:lnTo>
                    <a:pt x="88" y="90"/>
                  </a:lnTo>
                  <a:lnTo>
                    <a:pt x="100" y="113"/>
                  </a:lnTo>
                  <a:lnTo>
                    <a:pt x="112" y="137"/>
                  </a:lnTo>
                  <a:lnTo>
                    <a:pt x="120" y="165"/>
                  </a:lnTo>
                  <a:lnTo>
                    <a:pt x="124" y="196"/>
                  </a:lnTo>
                  <a:lnTo>
                    <a:pt x="126" y="228"/>
                  </a:lnTo>
                  <a:lnTo>
                    <a:pt x="120" y="264"/>
                  </a:lnTo>
                  <a:lnTo>
                    <a:pt x="109" y="302"/>
                  </a:lnTo>
                  <a:lnTo>
                    <a:pt x="92" y="342"/>
                  </a:lnTo>
                  <a:lnTo>
                    <a:pt x="67" y="386"/>
                  </a:lnTo>
                  <a:lnTo>
                    <a:pt x="39" y="436"/>
                  </a:lnTo>
                  <a:lnTo>
                    <a:pt x="21" y="482"/>
                  </a:lnTo>
                  <a:lnTo>
                    <a:pt x="10" y="525"/>
                  </a:lnTo>
                  <a:lnTo>
                    <a:pt x="6" y="566"/>
                  </a:lnTo>
                  <a:lnTo>
                    <a:pt x="6" y="605"/>
                  </a:lnTo>
                  <a:lnTo>
                    <a:pt x="8" y="641"/>
                  </a:lnTo>
                  <a:lnTo>
                    <a:pt x="12" y="673"/>
                  </a:lnTo>
                  <a:lnTo>
                    <a:pt x="14" y="704"/>
                  </a:lnTo>
                  <a:lnTo>
                    <a:pt x="41" y="688"/>
                  </a:lnTo>
                  <a:lnTo>
                    <a:pt x="39" y="680"/>
                  </a:lnTo>
                  <a:lnTo>
                    <a:pt x="36" y="657"/>
                  </a:lnTo>
                  <a:lnTo>
                    <a:pt x="33" y="622"/>
                  </a:lnTo>
                  <a:lnTo>
                    <a:pt x="35" y="575"/>
                  </a:lnTo>
                  <a:lnTo>
                    <a:pt x="41" y="519"/>
                  </a:lnTo>
                  <a:lnTo>
                    <a:pt x="58" y="455"/>
                  </a:lnTo>
                  <a:lnTo>
                    <a:pt x="86" y="386"/>
                  </a:lnTo>
                  <a:lnTo>
                    <a:pt x="129" y="313"/>
                  </a:lnTo>
                  <a:lnTo>
                    <a:pt x="143" y="279"/>
                  </a:lnTo>
                  <a:lnTo>
                    <a:pt x="149" y="235"/>
                  </a:lnTo>
                  <a:lnTo>
                    <a:pt x="144" y="184"/>
                  </a:lnTo>
                  <a:lnTo>
                    <a:pt x="131" y="134"/>
                  </a:lnTo>
                  <a:lnTo>
                    <a:pt x="109" y="85"/>
                  </a:lnTo>
                  <a:lnTo>
                    <a:pt x="81" y="44"/>
                  </a:lnTo>
                  <a:lnTo>
                    <a:pt x="44" y="1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006699"/>
                </a:solidFill>
                <a:latin typeface="Arial" pitchFamily="34" charset="0"/>
              </a:endParaRPr>
            </a:p>
          </p:txBody>
        </p:sp>
        <p:sp>
          <p:nvSpPr>
            <p:cNvPr id="23" name="Freeform 43"/>
            <p:cNvSpPr>
              <a:spLocks/>
            </p:cNvSpPr>
            <p:nvPr userDrawn="1"/>
          </p:nvSpPr>
          <p:spPr bwMode="ltGray">
            <a:xfrm>
              <a:off x="0" y="1848"/>
              <a:ext cx="36" cy="132"/>
            </a:xfrm>
            <a:custGeom>
              <a:avLst/>
              <a:gdLst>
                <a:gd name="T0" fmla="*/ 0 w 36"/>
                <a:gd name="T1" fmla="*/ 0 h 132"/>
                <a:gd name="T2" fmla="*/ 36 w 36"/>
                <a:gd name="T3" fmla="*/ 12 h 132"/>
                <a:gd name="T4" fmla="*/ 0 w 36"/>
                <a:gd name="T5" fmla="*/ 132 h 132"/>
                <a:gd name="T6" fmla="*/ 0 w 36"/>
                <a:gd name="T7" fmla="*/ 0 h 13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6" h="132">
                  <a:moveTo>
                    <a:pt x="0" y="0"/>
                  </a:moveTo>
                  <a:lnTo>
                    <a:pt x="36" y="12"/>
                  </a:lnTo>
                  <a:lnTo>
                    <a:pt x="0" y="1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006699"/>
                </a:solidFill>
                <a:latin typeface="Arial" pitchFamily="34" charset="0"/>
              </a:endParaRPr>
            </a:p>
          </p:txBody>
        </p:sp>
      </p:grpSp>
      <p:sp>
        <p:nvSpPr>
          <p:cNvPr id="157743" name="Rectangle 47"/>
          <p:cNvSpPr>
            <a:spLocks noGrp="1" noChangeArrowheads="1"/>
          </p:cNvSpPr>
          <p:nvPr>
            <p:ph type="ctrTitle"/>
          </p:nvPr>
        </p:nvSpPr>
        <p:spPr>
          <a:xfrm>
            <a:off x="2455863" y="596900"/>
            <a:ext cx="6192837" cy="3581400"/>
          </a:xfrm>
          <a:extLst>
            <a:ext uri="{909E8E84-426E-40DD-AFC4-6F175D3DCCD1}">
              <a14:hiddenFill xmlns:a14="http://schemas.microsoft.com/office/drawing/2010/main">
                <a:solidFill>
                  <a:srgbClr val="FF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45791" dir="3378596" algn="ctr" rotWithShape="0">
                    <a:srgbClr val="993366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5200" b="1"/>
            </a:lvl1pPr>
          </a:lstStyle>
          <a:p>
            <a:pPr lvl="0"/>
            <a:r>
              <a:rPr lang="ru-RU" noProof="0" smtClean="0"/>
              <a:t>Образец заголовка</a:t>
            </a:r>
          </a:p>
        </p:txBody>
      </p:sp>
      <p:sp>
        <p:nvSpPr>
          <p:cNvPr id="157744" name="Rectangle 48"/>
          <p:cNvSpPr>
            <a:spLocks noGrp="1" noChangeArrowheads="1"/>
          </p:cNvSpPr>
          <p:nvPr>
            <p:ph type="subTitle" idx="1"/>
          </p:nvPr>
        </p:nvSpPr>
        <p:spPr>
          <a:xfrm>
            <a:off x="2489200" y="4279900"/>
            <a:ext cx="6146800" cy="1485900"/>
          </a:xfrm>
        </p:spPr>
        <p:txBody>
          <a:bodyPr/>
          <a:lstStyle>
            <a:lvl1pPr marL="0" indent="0" algn="ctr">
              <a:buFontTx/>
              <a:buNone/>
              <a:defRPr b="1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lvl="0"/>
            <a:r>
              <a:rPr lang="ru-RU" noProof="0" smtClean="0"/>
              <a:t>Образец подзаголовка</a:t>
            </a:r>
          </a:p>
        </p:txBody>
      </p:sp>
      <p:sp>
        <p:nvSpPr>
          <p:cNvPr id="46" name="Rectangle 4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 algn="ctr"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7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8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69B3FF04-255B-48F9-B41F-B0A5E9158EB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8916006"/>
      </p:ext>
    </p:extLst>
  </p:cSld>
  <p:clrMapOvr>
    <a:masterClrMapping/>
  </p:clrMapOvr>
  <p:transition spd="slow" advTm="5000"/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BB3E9BDA-72AC-4A1D-941B-B10956F6C0A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9150667"/>
      </p:ext>
    </p:extLst>
  </p:cSld>
  <p:clrMapOvr>
    <a:masterClrMapping/>
  </p:clrMapOvr>
  <p:transition spd="slow" advTm="5000"/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087F0C49-B5F3-49EF-A326-E99E91FFDD8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1411230"/>
      </p:ext>
    </p:extLst>
  </p:cSld>
  <p:clrMapOvr>
    <a:masterClrMapping/>
  </p:clrMapOvr>
  <p:transition spd="slow" advTm="5000"/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4561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4561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23C3C1A7-AF05-4B7D-ADEA-0154C60D26A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7292835"/>
      </p:ext>
    </p:extLst>
  </p:cSld>
  <p:clrMapOvr>
    <a:masterClrMapping/>
  </p:clrMapOvr>
  <p:transition spd="slow" advTm="5000"/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01DF1077-A6A5-460A-8BF8-1D989295D26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7234530"/>
      </p:ext>
    </p:extLst>
  </p:cSld>
  <p:clrMapOvr>
    <a:masterClrMapping/>
  </p:clrMapOvr>
  <p:transition spd="slow" advTm="5000"/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FC33EFB0-C4CF-4438-A185-A07F7EBC14D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8168713"/>
      </p:ext>
    </p:extLst>
  </p:cSld>
  <p:clrMapOvr>
    <a:masterClrMapping/>
  </p:clrMapOvr>
  <p:transition spd="slow" advTm="500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prstClr val="black">
                    <a:lumMod val="50000"/>
                    <a:lumOff val="50000"/>
                  </a:prstClr>
                </a:solidFill>
              </a:rPr>
              <a:t>Жукова О.Ф.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BC29C6-CB43-4782-B6E0-FBC8942D495D}" type="slidenum">
              <a:rPr lang="ru-RU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910921"/>
      </p:ext>
    </p:extLst>
  </p:cSld>
  <p:clrMapOvr>
    <a:masterClrMapping/>
  </p:clrMapOvr>
  <p:transition spd="slow" advTm="5000"/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8F856C8A-E7BB-4DF5-A769-8B5AF87CA77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2360626"/>
      </p:ext>
    </p:extLst>
  </p:cSld>
  <p:clrMapOvr>
    <a:masterClrMapping/>
  </p:clrMapOvr>
  <p:transition spd="slow" advTm="5000"/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3A9C4CB8-8A50-4C66-94E2-B3378868DBD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4180275"/>
      </p:ext>
    </p:extLst>
  </p:cSld>
  <p:clrMapOvr>
    <a:masterClrMapping/>
  </p:clrMapOvr>
  <p:transition spd="slow" advTm="5000"/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DB6740E3-0B27-4DAD-9348-A3A5BCDD510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6638928"/>
      </p:ext>
    </p:extLst>
  </p:cSld>
  <p:clrMapOvr>
    <a:masterClrMapping/>
  </p:clrMapOvr>
  <p:transition spd="slow" advTm="5000"/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ABBAF61E-3863-4C70-9779-1120D693908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97741"/>
      </p:ext>
    </p:extLst>
  </p:cSld>
  <p:clrMapOvr>
    <a:masterClrMapping/>
  </p:clrMapOvr>
  <p:transition spd="slow" advTm="5000"/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6225" y="103188"/>
            <a:ext cx="2060575" cy="59531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42913" y="103188"/>
            <a:ext cx="6030912" cy="59531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C215B43B-622A-457E-867B-197BA296E15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5422975"/>
      </p:ext>
    </p:extLst>
  </p:cSld>
  <p:clrMapOvr>
    <a:masterClrMapping/>
  </p:clrMapOvr>
  <p:transition spd="slow" advTm="5000"/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dgm" preserve="1">
  <p:cSld name="Заголовок, схема или организационная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2913" y="103188"/>
            <a:ext cx="8243887" cy="131445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SmartArt 2"/>
          <p:cNvSpPr>
            <a:spLocks noGrp="1"/>
          </p:cNvSpPr>
          <p:nvPr>
            <p:ph type="dgm" idx="1"/>
          </p:nvPr>
        </p:nvSpPr>
        <p:spPr>
          <a:xfrm>
            <a:off x="457200" y="1600200"/>
            <a:ext cx="8229600" cy="4456113"/>
          </a:xfrm>
        </p:spPr>
        <p:txBody>
          <a:bodyPr/>
          <a:lstStyle/>
          <a:p>
            <a:pPr lvl="0"/>
            <a:endParaRPr lang="ru-RU" noProof="0" smtClean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FB756701-C5FC-4A3C-BC4B-AB864226070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0890154"/>
      </p:ext>
    </p:extLst>
  </p:cSld>
  <p:clrMapOvr>
    <a:masterClrMapping/>
  </p:clrMapOvr>
  <p:transition spd="slow" advTm="5000"/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2913" y="103188"/>
            <a:ext cx="8243887" cy="131445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456113"/>
          </a:xfrm>
        </p:spPr>
        <p:txBody>
          <a:bodyPr/>
          <a:lstStyle/>
          <a:p>
            <a:pPr lvl="0"/>
            <a:endParaRPr lang="ru-RU" noProof="0" smtClean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3003DD03-75DF-4929-AE44-1FE088C818E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8977839"/>
      </p:ext>
    </p:extLst>
  </p:cSld>
  <p:clrMapOvr>
    <a:masterClrMapping/>
  </p:clrMapOvr>
  <p:transition spd="slow" advTm="5000"/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Заголовок, текст и картин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2913" y="103188"/>
            <a:ext cx="8243887" cy="131445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45611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Картинка 3"/>
          <p:cNvSpPr>
            <a:spLocks noGrp="1"/>
          </p:cNvSpPr>
          <p:nvPr>
            <p:ph type="clipArt" sz="half" idx="2"/>
          </p:nvPr>
        </p:nvSpPr>
        <p:spPr>
          <a:xfrm>
            <a:off x="4648200" y="1600200"/>
            <a:ext cx="4038600" cy="4456113"/>
          </a:xfrm>
        </p:spPr>
        <p:txBody>
          <a:bodyPr/>
          <a:lstStyle/>
          <a:p>
            <a:pPr lvl="0"/>
            <a:endParaRPr lang="ru-RU" noProof="0" smtClean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A9A32845-A98F-4BDE-B050-F948056B5AA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4225904"/>
      </p:ext>
    </p:extLst>
  </p:cSld>
  <p:clrMapOvr>
    <a:masterClrMapping/>
  </p:clrMapOvr>
  <p:transition spd="slow" advTm="5000"/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Заголовок, картинка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2913" y="103188"/>
            <a:ext cx="8243887" cy="131445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Картинка 2"/>
          <p:cNvSpPr>
            <a:spLocks noGrp="1"/>
          </p:cNvSpPr>
          <p:nvPr>
            <p:ph type="clipArt" sz="half" idx="1"/>
          </p:nvPr>
        </p:nvSpPr>
        <p:spPr>
          <a:xfrm>
            <a:off x="457200" y="1600200"/>
            <a:ext cx="4038600" cy="4456113"/>
          </a:xfrm>
        </p:spPr>
        <p:txBody>
          <a:bodyPr/>
          <a:lstStyle/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45611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861070A1-D04D-489C-96E2-FCA00BBC110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2962580"/>
      </p:ext>
    </p:extLst>
  </p:cSld>
  <p:clrMapOvr>
    <a:masterClrMapping/>
  </p:clrMapOvr>
  <p:transition spd="slow" advTm="5000"/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ight Triangle 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reeform 7"/>
          <p:cNvSpPr/>
          <p:nvPr/>
        </p:nvSpPr>
        <p:spPr>
          <a:xfrm>
            <a:off x="-1588" y="-1588"/>
            <a:ext cx="9145588" cy="6859588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19140000">
            <a:off x="817112" y="1730403"/>
            <a:ext cx="5648623" cy="1204306"/>
          </a:xfrm>
        </p:spPr>
        <p:txBody>
          <a:bodyPr bIns="9144"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19140000">
            <a:off x="1212277" y="2470925"/>
            <a:ext cx="6511131" cy="329259"/>
          </a:xfrm>
        </p:spPr>
        <p:txBody>
          <a:bodyPr tIns="9144">
            <a:normAutofit/>
          </a:bodyPr>
          <a:lstStyle>
            <a:lvl1pPr marL="0" indent="0" algn="l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Жукова О.Ф. 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4A6314-A9A4-42C9-B87F-3BE960040D9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9692326"/>
      </p:ext>
    </p:extLst>
  </p:cSld>
  <p:clrMapOvr>
    <a:masterClrMapping/>
  </p:clrMapOvr>
  <p:transition spd="slow" advTm="500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Rectangle 8"/>
          <p:cNvSpPr/>
          <p:nvPr/>
        </p:nvSpPr>
        <p:spPr>
          <a:xfrm>
            <a:off x="0" y="2652713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prstClr val="black">
                    <a:lumMod val="50000"/>
                    <a:lumOff val="50000"/>
                  </a:prstClr>
                </a:solidFill>
              </a:rPr>
              <a:t>Жукова О.Ф. 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C6C0F6-5EC7-4A8F-8E4F-B65429417AB4}" type="slidenum">
              <a:rPr lang="ru-RU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9832479"/>
      </p:ext>
    </p:extLst>
  </p:cSld>
  <p:clrMapOvr>
    <a:masterClrMapping/>
  </p:clrMapOvr>
  <p:transition spd="slow" advTm="5000"/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Жукова О.Ф.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4436C2-4541-4FA8-9E40-09A4089F021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6921861"/>
      </p:ext>
    </p:extLst>
  </p:cSld>
  <p:clrMapOvr>
    <a:masterClrMapping/>
  </p:clrMapOvr>
  <p:transition spd="slow" advTm="5000"/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7"/>
          <p:cNvSpPr/>
          <p:nvPr/>
        </p:nvSpPr>
        <p:spPr>
          <a:xfrm>
            <a:off x="-1588" y="-1588"/>
            <a:ext cx="9145588" cy="6859588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ight Triangle 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819399" y="1726737"/>
            <a:ext cx="5650992" cy="1207509"/>
          </a:xfrm>
        </p:spPr>
        <p:txBody>
          <a:bodyPr bIns="9144" anchor="b"/>
          <a:lstStyle>
            <a:lvl1pPr algn="l">
              <a:defRPr kumimoji="0" lang="en-US" sz="3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 rot="19140000">
            <a:off x="1216152" y="2468304"/>
            <a:ext cx="6510528" cy="329184"/>
          </a:xfrm>
        </p:spPr>
        <p:txBody>
          <a:bodyPr>
            <a:normAutofit/>
          </a:bodyPr>
          <a:lstStyle>
            <a:lvl1pPr marL="0" indent="0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Жукова О.Ф. 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F2CAFF-C9CD-4B3C-8D77-1C678A17EF9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0436299"/>
      </p:ext>
    </p:extLst>
  </p:cSld>
  <p:clrMapOvr>
    <a:masterClrMapping/>
  </p:clrMapOvr>
  <p:transition spd="slow" advTm="5000"/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097280"/>
            <a:ext cx="32004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0016" y="1097280"/>
            <a:ext cx="32004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Жукова О.Ф.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1FB266-0C4F-4643-9EF4-533A95342D6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8506738"/>
      </p:ext>
    </p:extLst>
  </p:cSld>
  <p:clrMapOvr>
    <a:masterClrMapping/>
  </p:clrMapOvr>
  <p:transition spd="slow" advTm="5000"/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097280"/>
            <a:ext cx="32004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9150" y="1701848"/>
            <a:ext cx="32004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0016" y="1097280"/>
            <a:ext cx="32004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0016" y="1701848"/>
            <a:ext cx="32004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Жукова О.Ф.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E116D3-1563-4FE0-9EA9-F4488E02D7D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5166628"/>
      </p:ext>
    </p:extLst>
  </p:cSld>
  <p:clrMapOvr>
    <a:masterClrMapping/>
  </p:clrMapOvr>
  <p:transition spd="slow" advTm="5000"/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Жукова О.Ф.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E8C54A-BB3B-4350-8750-25C6462375B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269389"/>
      </p:ext>
    </p:extLst>
  </p:cSld>
  <p:clrMapOvr>
    <a:masterClrMapping/>
  </p:clrMapOvr>
  <p:transition spd="slow" advTm="5000"/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Жукова О.Ф.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400CF1-AD3A-49B0-AE6A-F369DE881B9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9526479"/>
      </p:ext>
    </p:extLst>
  </p:cSld>
  <p:clrMapOvr>
    <a:masterClrMapping/>
  </p:clrMapOvr>
  <p:transition spd="slow" advTm="5000"/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ight Triangle 1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ight Triangle 17"/>
          <p:cNvSpPr/>
          <p:nvPr/>
        </p:nvSpPr>
        <p:spPr>
          <a:xfrm rot="5400000">
            <a:off x="433388" y="-433388"/>
            <a:ext cx="6858000" cy="7724775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784930" y="1576103"/>
            <a:ext cx="5212080" cy="1089427"/>
          </a:xfrm>
        </p:spPr>
        <p:txBody>
          <a:bodyPr bIns="0" anchor="b"/>
          <a:lstStyle>
            <a:lvl1pPr algn="l">
              <a:defRPr kumimoji="0" lang="en-US" sz="2800" b="0" i="0" u="none" strike="noStrike" kern="1200" cap="all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9552" y="2618912"/>
            <a:ext cx="3807779" cy="332468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297954" y="2253385"/>
            <a:ext cx="5794760" cy="623314"/>
          </a:xfrm>
        </p:spPr>
        <p:txBody>
          <a:bodyPr>
            <a:normAutofit/>
          </a:bodyPr>
          <a:lstStyle>
            <a:lvl1pPr marL="0" indent="0">
              <a:buNone/>
              <a:defRPr lang="en-US" sz="1400" b="1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r>
              <a:rPr lang="ru-RU">
                <a:solidFill>
                  <a:srgbClr val="434342"/>
                </a:solidFill>
              </a:rPr>
              <a:t>Жукова О.Ф. </a:t>
            </a: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>
          <a:ln>
            <a:solidFill>
              <a:schemeClr val="tx2"/>
            </a:solidFill>
          </a:ln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E259ECA6-0267-4A25-A381-75AD31E707F8}" type="slidenum">
              <a:rPr lang="ru-RU">
                <a:solidFill>
                  <a:srgbClr val="434342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43434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2614952"/>
      </p:ext>
    </p:extLst>
  </p:cSld>
  <p:clrMapOvr>
    <a:masterClrMapping/>
  </p:clrMapOvr>
  <p:transition spd="slow" advTm="5000"/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ight Triangle 8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Freeform 9"/>
          <p:cNvSpPr/>
          <p:nvPr/>
        </p:nvSpPr>
        <p:spPr>
          <a:xfrm>
            <a:off x="0" y="5048250"/>
            <a:ext cx="3571875" cy="1809750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1809750 h 1809750"/>
              <a:gd name="connsiteX1" fmla="*/ 1895475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  <a:gd name="connsiteX0" fmla="*/ 0 w 3571875"/>
              <a:gd name="connsiteY0" fmla="*/ 1809750 h 1809750"/>
              <a:gd name="connsiteX1" fmla="*/ 2038350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71875" h="1809750">
                <a:moveTo>
                  <a:pt x="0" y="1809750"/>
                </a:moveTo>
                <a:lnTo>
                  <a:pt x="2038350" y="0"/>
                </a:lnTo>
                <a:lnTo>
                  <a:pt x="3571875" y="1809750"/>
                </a:lnTo>
                <a:lnTo>
                  <a:pt x="0" y="18097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2028825" y="0"/>
            <a:ext cx="7115175" cy="6858000"/>
          </a:xfrm>
          <a:custGeom>
            <a:avLst/>
            <a:gdLst>
              <a:gd name="connsiteX0" fmla="*/ 0 w 7104888"/>
              <a:gd name="connsiteY0" fmla="*/ 0 h 6858000"/>
              <a:gd name="connsiteX1" fmla="*/ 7104888 w 7104888"/>
              <a:gd name="connsiteY1" fmla="*/ 0 h 6858000"/>
              <a:gd name="connsiteX2" fmla="*/ 7104888 w 7104888"/>
              <a:gd name="connsiteY2" fmla="*/ 6858000 h 6858000"/>
              <a:gd name="connsiteX3" fmla="*/ 0 w 7104888"/>
              <a:gd name="connsiteY3" fmla="*/ 6858000 h 6858000"/>
              <a:gd name="connsiteX4" fmla="*/ 0 w 7104888"/>
              <a:gd name="connsiteY4" fmla="*/ 0 h 6858000"/>
              <a:gd name="connsiteX0" fmla="*/ 0 w 7104888"/>
              <a:gd name="connsiteY0" fmla="*/ 0 h 6858000"/>
              <a:gd name="connsiteX1" fmla="*/ 5695188 w 7104888"/>
              <a:gd name="connsiteY1" fmla="*/ 0 h 6858000"/>
              <a:gd name="connsiteX2" fmla="*/ 7104888 w 7104888"/>
              <a:gd name="connsiteY2" fmla="*/ 0 h 6858000"/>
              <a:gd name="connsiteX3" fmla="*/ 7104888 w 7104888"/>
              <a:gd name="connsiteY3" fmla="*/ 6858000 h 6858000"/>
              <a:gd name="connsiteX4" fmla="*/ 0 w 7104888"/>
              <a:gd name="connsiteY4" fmla="*/ 6858000 h 6858000"/>
              <a:gd name="connsiteX5" fmla="*/ 0 w 7104888"/>
              <a:gd name="connsiteY5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0287 w 7115175"/>
              <a:gd name="connsiteY4" fmla="*/ 6858000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10287 w 7115175"/>
              <a:gd name="connsiteY5" fmla="*/ 6858000 h 6858000"/>
              <a:gd name="connsiteX6" fmla="*/ 0 w 7115175"/>
              <a:gd name="connsiteY6" fmla="*/ 5048250 h 6858000"/>
              <a:gd name="connsiteX7" fmla="*/ 10287 w 7115175"/>
              <a:gd name="connsiteY7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0 w 7115175"/>
              <a:gd name="connsiteY0" fmla="*/ 504825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15175" h="6858000">
                <a:moveTo>
                  <a:pt x="0" y="5048250"/>
                </a:moveTo>
                <a:lnTo>
                  <a:pt x="5705475" y="0"/>
                </a:lnTo>
                <a:lnTo>
                  <a:pt x="7115175" y="0"/>
                </a:lnTo>
                <a:lnTo>
                  <a:pt x="7115175" y="6858000"/>
                </a:lnTo>
                <a:lnTo>
                  <a:pt x="1533526" y="6848475"/>
                </a:lnTo>
                <a:lnTo>
                  <a:pt x="0" y="50482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</p:spPr>
        <p:txBody>
          <a:bodyPr rIns="182880" rtlCol="0" anchor="ctr">
            <a:normAutofit/>
          </a:bodyPr>
          <a:lstStyle>
            <a:lvl1pPr algn="r">
              <a:defRPr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671197" y="1717501"/>
            <a:ext cx="5486400" cy="867444"/>
          </a:xfrm>
        </p:spPr>
        <p:txBody>
          <a:bodyPr anchor="b"/>
          <a:lstStyle>
            <a:lvl1pPr algn="l">
              <a:defRPr sz="2800" b="0">
                <a:latin typeface="+mj-lt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143479" y="2180529"/>
            <a:ext cx="6096545" cy="740664"/>
          </a:xfrm>
        </p:spPr>
        <p:txBody>
          <a:bodyPr/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Жукова О.Ф. </a:t>
            </a: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9E1BB9-10B2-4661-8BEA-375AF5BDF6A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9534012"/>
      </p:ext>
    </p:extLst>
  </p:cSld>
  <p:clrMapOvr>
    <a:masterClrMapping/>
  </p:clrMapOvr>
  <p:transition spd="slow" advTm="5000"/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Жукова О.Ф.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1EBCF7-EB9F-4240-AD95-D6F963D844D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6879534"/>
      </p:ext>
    </p:extLst>
  </p:cSld>
  <p:clrMapOvr>
    <a:masterClrMapping/>
  </p:clrMapOvr>
  <p:transition spd="slow" advTm="5000"/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467836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467836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Жукова О.Ф.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EA045B-B0B3-4E8A-A84A-2B9EB2AB6BE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3637167"/>
      </p:ext>
    </p:extLst>
  </p:cSld>
  <p:clrMapOvr>
    <a:masterClrMapping/>
  </p:clrMapOvr>
  <p:transition spd="slow" advTm="500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prstClr val="black">
                    <a:lumMod val="50000"/>
                    <a:lumOff val="50000"/>
                  </a:prstClr>
                </a:solidFill>
              </a:rPr>
              <a:t>Жукова О.Ф.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CA1DEC-09E5-4C0F-A2DA-383B58CCD9B6}" type="slidenum">
              <a:rPr lang="ru-RU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2073014"/>
      </p:ext>
    </p:extLst>
  </p:cSld>
  <p:clrMapOvr>
    <a:masterClrMapping/>
  </p:clrMapOvr>
  <p:transition spd="slow" advTm="5000"/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Rectangle 12"/>
          <p:cNvSpPr/>
          <p:nvPr/>
        </p:nvSpPr>
        <p:spPr>
          <a:xfrm>
            <a:off x="0" y="2652713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/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73A02E-7255-47EB-8A0F-093D2B07EC13}" type="slidenum">
              <a:rPr lang="ru-RU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1017246"/>
      </p:ext>
    </p:extLst>
  </p:cSld>
  <p:clrMapOvr>
    <a:masterClrMapping/>
  </p:clrMapOvr>
  <p:transition spd="slow" advTm="5000"/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DC2779-508F-4A68-A970-A75DECB501FF}" type="slidenum">
              <a:rPr lang="ru-RU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8743521"/>
      </p:ext>
    </p:extLst>
  </p:cSld>
  <p:clrMapOvr>
    <a:masterClrMapping/>
  </p:clrMapOvr>
  <p:transition spd="slow" advTm="5000"/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Rectangle 8"/>
          <p:cNvSpPr/>
          <p:nvPr/>
        </p:nvSpPr>
        <p:spPr>
          <a:xfrm>
            <a:off x="0" y="2652713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4756A3-9BF3-4397-8194-FD79DCEFAAA1}" type="slidenum">
              <a:rPr lang="ru-RU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8192546"/>
      </p:ext>
    </p:extLst>
  </p:cSld>
  <p:clrMapOvr>
    <a:masterClrMapping/>
  </p:clrMapOvr>
  <p:transition spd="slow" advTm="5000"/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C9A20B-F748-49DA-B844-5B01A9A82CF0}" type="slidenum">
              <a:rPr lang="ru-RU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7123610"/>
      </p:ext>
    </p:extLst>
  </p:cSld>
  <p:clrMapOvr>
    <a:masterClrMapping/>
  </p:clrMapOvr>
  <p:transition spd="slow" advTm="5000"/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79438A-42A8-48EC-9E37-A2BE4BC123A1}" type="slidenum">
              <a:rPr lang="ru-RU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3140064"/>
      </p:ext>
    </p:extLst>
  </p:cSld>
  <p:clrMapOvr>
    <a:masterClrMapping/>
  </p:clrMapOvr>
  <p:transition spd="slow" advTm="5000"/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FA42C6-6348-44C1-A4CE-FD0D6AB68523}" type="slidenum">
              <a:rPr lang="ru-RU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6269534"/>
      </p:ext>
    </p:extLst>
  </p:cSld>
  <p:clrMapOvr>
    <a:masterClrMapping/>
  </p:clrMapOvr>
  <p:transition spd="slow" advTm="5000"/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33B5F8-E49C-41E0-BDB5-19185B6216B1}" type="slidenum">
              <a:rPr lang="ru-RU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9802263"/>
      </p:ext>
    </p:extLst>
  </p:cSld>
  <p:clrMapOvr>
    <a:masterClrMapping/>
  </p:clrMapOvr>
  <p:transition spd="slow" advTm="5000"/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/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EF5D21-0385-421C-9753-FD82F87F2205}" type="slidenum">
              <a:rPr lang="ru-RU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1007844"/>
      </p:ext>
    </p:extLst>
  </p:cSld>
  <p:clrMapOvr>
    <a:masterClrMapping/>
  </p:clrMapOvr>
  <p:transition spd="slow" advTm="5000"/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Rectangle 9"/>
          <p:cNvSpPr/>
          <p:nvPr/>
        </p:nvSpPr>
        <p:spPr>
          <a:xfrm>
            <a:off x="0" y="2652713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 rtlCol="0"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/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65423D-A608-4929-92FD-5AFAD10B3C31}" type="slidenum">
              <a:rPr lang="ru-RU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1125382"/>
      </p:ext>
    </p:extLst>
  </p:cSld>
  <p:clrMapOvr>
    <a:masterClrMapping/>
  </p:clrMapOvr>
  <p:transition spd="slow" advTm="5000"/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A9B27D-353A-4109-8BDA-E418CCF342F5}" type="slidenum">
              <a:rPr lang="ru-RU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5077189"/>
      </p:ext>
    </p:extLst>
  </p:cSld>
  <p:clrMapOvr>
    <a:masterClrMapping/>
  </p:clrMapOvr>
  <p:transition spd="slow" advTm="500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prstClr val="black">
                    <a:lumMod val="50000"/>
                    <a:lumOff val="50000"/>
                  </a:prstClr>
                </a:solidFill>
              </a:rPr>
              <a:t>Жукова О.Ф.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E252AD-4956-4210-BC8A-43021DF9747A}" type="slidenum">
              <a:rPr lang="ru-RU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0868951"/>
      </p:ext>
    </p:extLst>
  </p:cSld>
  <p:clrMapOvr>
    <a:masterClrMapping/>
  </p:clrMapOvr>
  <p:transition spd="slow" advTm="5000"/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4FFCA2-2ED5-472E-AD10-70A1712B4F9C}" type="slidenum">
              <a:rPr lang="ru-RU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8398070"/>
      </p:ext>
    </p:extLst>
  </p:cSld>
  <p:clrMapOvr>
    <a:masterClrMapping/>
  </p:clrMapOvr>
  <p:transition spd="slow" advTm="5000"/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2BB1F4-82BA-41D9-B732-FBD92BD518E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1231458"/>
      </p:ext>
    </p:extLst>
  </p:cSld>
  <p:clrMapOvr>
    <a:masterClrMapping/>
  </p:clrMapOvr>
  <p:transition spd="slow" advTm="5000"/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24F3B0-7ACF-41D6-9BE5-A5DE7B1C672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0588219"/>
      </p:ext>
    </p:extLst>
  </p:cSld>
  <p:clrMapOvr>
    <a:masterClrMapping/>
  </p:clrMapOvr>
  <p:transition spd="slow" advTm="5000"/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B4AFF2-823B-4C65-93EC-EDEEDF0CCAC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5773537"/>
      </p:ext>
    </p:extLst>
  </p:cSld>
  <p:clrMapOvr>
    <a:masterClrMapping/>
  </p:clrMapOvr>
  <p:transition spd="slow" advTm="5000"/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8F047E-F8DE-40CA-A380-DE0EA40DE4F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1129715"/>
      </p:ext>
    </p:extLst>
  </p:cSld>
  <p:clrMapOvr>
    <a:masterClrMapping/>
  </p:clrMapOvr>
  <p:transition spd="slow" advTm="5000"/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BECAAE-4375-40EC-89C8-3A788F073AF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7168558"/>
      </p:ext>
    </p:extLst>
  </p:cSld>
  <p:clrMapOvr>
    <a:masterClrMapping/>
  </p:clrMapOvr>
  <p:transition spd="slow" advTm="5000"/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F2A56F-77A8-4AC8-A8BF-817A2CDF65D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495085"/>
      </p:ext>
    </p:extLst>
  </p:cSld>
  <p:clrMapOvr>
    <a:masterClrMapping/>
  </p:clrMapOvr>
  <p:transition spd="slow" advTm="5000"/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32FA5D-FBC9-4993-B188-1C96D248A5F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9120236"/>
      </p:ext>
    </p:extLst>
  </p:cSld>
  <p:clrMapOvr>
    <a:masterClrMapping/>
  </p:clrMapOvr>
  <p:transition spd="slow" advTm="5000"/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FD1994-566D-409A-B221-810C9A36B6E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8681822"/>
      </p:ext>
    </p:extLst>
  </p:cSld>
  <p:clrMapOvr>
    <a:masterClrMapping/>
  </p:clrMapOvr>
  <p:transition spd="slow" advTm="5000"/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DFEBE8-C596-4C14-8A0B-1E9872C6191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4266365"/>
      </p:ext>
    </p:extLst>
  </p:cSld>
  <p:clrMapOvr>
    <a:masterClrMapping/>
  </p:clrMapOvr>
  <p:transition spd="slow" advTm="500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prstClr val="black">
                    <a:lumMod val="50000"/>
                    <a:lumOff val="50000"/>
                  </a:prstClr>
                </a:solidFill>
              </a:rPr>
              <a:t>Жукова О.Ф.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2FC4CC-0A7D-485B-9EA8-593B7CC50869}" type="slidenum">
              <a:rPr lang="ru-RU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5055868"/>
      </p:ext>
    </p:extLst>
  </p:cSld>
  <p:clrMapOvr>
    <a:masterClrMapping/>
  </p:clrMapOvr>
  <p:transition spd="slow" advTm="5000"/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73C755-D31A-45A2-85A6-F18E3FD73F7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5315943"/>
      </p:ext>
    </p:extLst>
  </p:cSld>
  <p:clrMapOvr>
    <a:masterClrMapping/>
  </p:clrMapOvr>
  <p:transition spd="slow" advTm="5000"/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572EC8-DB60-4D13-B72F-178EC245BA9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5581614"/>
      </p:ext>
    </p:extLst>
  </p:cSld>
  <p:clrMapOvr>
    <a:masterClrMapping/>
  </p:clrMapOvr>
  <p:transition spd="slow" advTm="5000"/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Rectangle 12"/>
          <p:cNvSpPr/>
          <p:nvPr/>
        </p:nvSpPr>
        <p:spPr>
          <a:xfrm>
            <a:off x="0" y="2652713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/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73A02E-7255-47EB-8A0F-093D2B07EC13}" type="slidenum">
              <a:rPr lang="ru-RU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5552027"/>
      </p:ext>
    </p:extLst>
  </p:cSld>
  <p:clrMapOvr>
    <a:masterClrMapping/>
  </p:clrMapOvr>
  <p:transition spd="slow" advTm="5000"/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DC2779-508F-4A68-A970-A75DECB501FF}" type="slidenum">
              <a:rPr lang="ru-RU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4369586"/>
      </p:ext>
    </p:extLst>
  </p:cSld>
  <p:clrMapOvr>
    <a:masterClrMapping/>
  </p:clrMapOvr>
  <p:transition spd="slow" advTm="5000"/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Rectangle 8"/>
          <p:cNvSpPr/>
          <p:nvPr/>
        </p:nvSpPr>
        <p:spPr>
          <a:xfrm>
            <a:off x="0" y="2652713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4756A3-9BF3-4397-8194-FD79DCEFAAA1}" type="slidenum">
              <a:rPr lang="ru-RU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9855841"/>
      </p:ext>
    </p:extLst>
  </p:cSld>
  <p:clrMapOvr>
    <a:masterClrMapping/>
  </p:clrMapOvr>
  <p:transition spd="slow" advTm="5000"/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C9A20B-F748-49DA-B844-5B01A9A82CF0}" type="slidenum">
              <a:rPr lang="ru-RU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4374316"/>
      </p:ext>
    </p:extLst>
  </p:cSld>
  <p:clrMapOvr>
    <a:masterClrMapping/>
  </p:clrMapOvr>
  <p:transition spd="slow" advTm="5000"/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79438A-42A8-48EC-9E37-A2BE4BC123A1}" type="slidenum">
              <a:rPr lang="ru-RU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2259171"/>
      </p:ext>
    </p:extLst>
  </p:cSld>
  <p:clrMapOvr>
    <a:masterClrMapping/>
  </p:clrMapOvr>
  <p:transition spd="slow" advTm="5000"/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FA42C6-6348-44C1-A4CE-FD0D6AB68523}" type="slidenum">
              <a:rPr lang="ru-RU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9382786"/>
      </p:ext>
    </p:extLst>
  </p:cSld>
  <p:clrMapOvr>
    <a:masterClrMapping/>
  </p:clrMapOvr>
  <p:transition spd="slow" advTm="5000"/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33B5F8-E49C-41E0-BDB5-19185B6216B1}" type="slidenum">
              <a:rPr lang="ru-RU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7078874"/>
      </p:ext>
    </p:extLst>
  </p:cSld>
  <p:clrMapOvr>
    <a:masterClrMapping/>
  </p:clrMapOvr>
  <p:transition spd="slow" advTm="5000"/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/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EF5D21-0385-421C-9753-FD82F87F2205}" type="slidenum">
              <a:rPr lang="ru-RU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3946781"/>
      </p:ext>
    </p:extLst>
  </p:cSld>
  <p:clrMapOvr>
    <a:masterClrMapping/>
  </p:clrMapOvr>
  <p:transition spd="slow" advTm="500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prstClr val="black">
                    <a:lumMod val="50000"/>
                    <a:lumOff val="50000"/>
                  </a:prstClr>
                </a:solidFill>
              </a:rPr>
              <a:t>Жукова О.Ф.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19E461-7BE7-45BA-9E70-48F2CE3748B8}" type="slidenum">
              <a:rPr lang="ru-RU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1903954"/>
      </p:ext>
    </p:extLst>
  </p:cSld>
  <p:clrMapOvr>
    <a:masterClrMapping/>
  </p:clrMapOvr>
  <p:transition spd="slow" advTm="5000"/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Rectangle 9"/>
          <p:cNvSpPr/>
          <p:nvPr/>
        </p:nvSpPr>
        <p:spPr>
          <a:xfrm>
            <a:off x="0" y="2652713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 rtlCol="0"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/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65423D-A608-4929-92FD-5AFAD10B3C31}" type="slidenum">
              <a:rPr lang="ru-RU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1173497"/>
      </p:ext>
    </p:extLst>
  </p:cSld>
  <p:clrMapOvr>
    <a:masterClrMapping/>
  </p:clrMapOvr>
  <p:transition spd="slow" advTm="5000"/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A9B27D-353A-4109-8BDA-E418CCF342F5}" type="slidenum">
              <a:rPr lang="ru-RU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714231"/>
      </p:ext>
    </p:extLst>
  </p:cSld>
  <p:clrMapOvr>
    <a:masterClrMapping/>
  </p:clrMapOvr>
  <p:transition spd="slow" advTm="5000"/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4FFCA2-2ED5-472E-AD10-70A1712B4F9C}" type="slidenum">
              <a:rPr lang="ru-RU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1080701"/>
      </p:ext>
    </p:extLst>
  </p:cSld>
  <p:clrMapOvr>
    <a:masterClrMapping/>
  </p:clrMapOvr>
  <p:transition spd="slow" advTm="5000"/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Rectangle 12"/>
          <p:cNvSpPr/>
          <p:nvPr/>
        </p:nvSpPr>
        <p:spPr>
          <a:xfrm>
            <a:off x="0" y="2652713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/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73A02E-7255-47EB-8A0F-093D2B07EC13}" type="slidenum">
              <a:rPr lang="ru-RU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3862051"/>
      </p:ext>
    </p:extLst>
  </p:cSld>
  <p:clrMapOvr>
    <a:masterClrMapping/>
  </p:clrMapOvr>
  <p:transition spd="slow" advTm="5000"/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DC2779-508F-4A68-A970-A75DECB501FF}" type="slidenum">
              <a:rPr lang="ru-RU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9997948"/>
      </p:ext>
    </p:extLst>
  </p:cSld>
  <p:clrMapOvr>
    <a:masterClrMapping/>
  </p:clrMapOvr>
  <p:transition spd="slow" advTm="5000"/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Rectangle 8"/>
          <p:cNvSpPr/>
          <p:nvPr/>
        </p:nvSpPr>
        <p:spPr>
          <a:xfrm>
            <a:off x="0" y="2652713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4756A3-9BF3-4397-8194-FD79DCEFAAA1}" type="slidenum">
              <a:rPr lang="ru-RU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3538848"/>
      </p:ext>
    </p:extLst>
  </p:cSld>
  <p:clrMapOvr>
    <a:masterClrMapping/>
  </p:clrMapOvr>
  <p:transition spd="slow" advTm="5000"/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C9A20B-F748-49DA-B844-5B01A9A82CF0}" type="slidenum">
              <a:rPr lang="ru-RU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5574763"/>
      </p:ext>
    </p:extLst>
  </p:cSld>
  <p:clrMapOvr>
    <a:masterClrMapping/>
  </p:clrMapOvr>
  <p:transition spd="slow" advTm="5000"/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79438A-42A8-48EC-9E37-A2BE4BC123A1}" type="slidenum">
              <a:rPr lang="ru-RU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6286535"/>
      </p:ext>
    </p:extLst>
  </p:cSld>
  <p:clrMapOvr>
    <a:masterClrMapping/>
  </p:clrMapOvr>
  <p:transition spd="slow" advTm="5000"/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FA42C6-6348-44C1-A4CE-FD0D6AB68523}" type="slidenum">
              <a:rPr lang="ru-RU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1508139"/>
      </p:ext>
    </p:extLst>
  </p:cSld>
  <p:clrMapOvr>
    <a:masterClrMapping/>
  </p:clrMapOvr>
  <p:transition spd="slow" advTm="5000"/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33B5F8-E49C-41E0-BDB5-19185B6216B1}" type="slidenum">
              <a:rPr lang="ru-RU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5024389"/>
      </p:ext>
    </p:extLst>
  </p:cSld>
  <p:clrMapOvr>
    <a:masterClrMapping/>
  </p:clrMapOvr>
  <p:transition spd="slow" advTm="500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20.11.2011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/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prstClr val="black">
                    <a:lumMod val="50000"/>
                    <a:lumOff val="50000"/>
                  </a:prstClr>
                </a:solidFill>
              </a:rPr>
              <a:t>Жукова О.Ф.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FFF235-C253-4D61-83E6-2B1304256276}" type="slidenum">
              <a:rPr lang="ru-RU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8093107"/>
      </p:ext>
    </p:extLst>
  </p:cSld>
  <p:clrMapOvr>
    <a:masterClrMapping/>
  </p:clrMapOvr>
  <p:transition spd="slow" advTm="5000"/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/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EF5D21-0385-421C-9753-FD82F87F2205}" type="slidenum">
              <a:rPr lang="ru-RU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8819986"/>
      </p:ext>
    </p:extLst>
  </p:cSld>
  <p:clrMapOvr>
    <a:masterClrMapping/>
  </p:clrMapOvr>
  <p:transition spd="slow" advTm="5000"/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Rectangle 9"/>
          <p:cNvSpPr/>
          <p:nvPr/>
        </p:nvSpPr>
        <p:spPr>
          <a:xfrm>
            <a:off x="0" y="2652713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 rtlCol="0"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/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65423D-A608-4929-92FD-5AFAD10B3C31}" type="slidenum">
              <a:rPr lang="ru-RU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6028731"/>
      </p:ext>
    </p:extLst>
  </p:cSld>
  <p:clrMapOvr>
    <a:masterClrMapping/>
  </p:clrMapOvr>
  <p:transition spd="slow" advTm="5000"/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A9B27D-353A-4109-8BDA-E418CCF342F5}" type="slidenum">
              <a:rPr lang="ru-RU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2050077"/>
      </p:ext>
    </p:extLst>
  </p:cSld>
  <p:clrMapOvr>
    <a:masterClrMapping/>
  </p:clrMapOvr>
  <p:transition spd="slow" advTm="5000"/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4FFCA2-2ED5-472E-AD10-70A1712B4F9C}" type="slidenum">
              <a:rPr lang="ru-RU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2157549"/>
      </p:ext>
    </p:extLst>
  </p:cSld>
  <p:clrMapOvr>
    <a:masterClrMapping/>
  </p:clrMapOvr>
  <p:transition spd="slow" advTm="5000"/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 flipH="1">
            <a:off x="2667000" y="0"/>
            <a:ext cx="6477000" cy="6858000"/>
          </a:xfrm>
          <a:prstGeom prst="rect">
            <a:avLst/>
          </a:prstGeom>
          <a:blipFill>
            <a:blip r:embed="rId2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00000" r="50000"/>
                </a:path>
                <a:tileRect/>
              </a:gradFill>
            </a:fillOverlay>
            <a:innerShdw blurRad="63500" dist="44450" dir="10800000">
              <a:srgbClr val="000000">
                <a:alpha val="5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Прямая соединительная линия 4"/>
          <p:cNvSpPr>
            <a:spLocks noChangeShapeType="1"/>
          </p:cNvSpPr>
          <p:nvPr/>
        </p:nvSpPr>
        <p:spPr bwMode="auto">
          <a:xfrm rot="16200000">
            <a:off x="-762000" y="3429000"/>
            <a:ext cx="6858000" cy="0"/>
          </a:xfrm>
          <a:prstGeom prst="line">
            <a:avLst/>
          </a:prstGeom>
          <a:noFill/>
          <a:ln w="11430" cap="flat" cmpd="sng" algn="ctr">
            <a:solidFill>
              <a:schemeClr val="bg1">
                <a:shade val="9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2" name="Заголовок 11"/>
          <p:cNvSpPr>
            <a:spLocks noGrp="1"/>
          </p:cNvSpPr>
          <p:nvPr>
            <p:ph type="ctrTitle"/>
          </p:nvPr>
        </p:nvSpPr>
        <p:spPr>
          <a:xfrm>
            <a:off x="3366868" y="533400"/>
            <a:ext cx="5105400" cy="2868168"/>
          </a:xfrm>
        </p:spPr>
        <p:txBody>
          <a:bodyPr>
            <a:noAutofit/>
          </a:bodyPr>
          <a:lstStyle>
            <a:lvl1pPr algn="r">
              <a:defRPr sz="4200" b="1"/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5" name="Подзаголовок 24"/>
          <p:cNvSpPr>
            <a:spLocks noGrp="1"/>
          </p:cNvSpPr>
          <p:nvPr>
            <p:ph type="subTitle" idx="1"/>
          </p:nvPr>
        </p:nvSpPr>
        <p:spPr>
          <a:xfrm>
            <a:off x="3354442" y="3539864"/>
            <a:ext cx="5114778" cy="1101248"/>
          </a:xfrm>
        </p:spPr>
        <p:txBody>
          <a:bodyPr lIns="45720" tIns="0" rIns="45720" bIns="0"/>
          <a:lstStyle>
            <a:lvl1pPr marL="0" indent="0" algn="r">
              <a:buNone/>
              <a:defRPr sz="2200">
                <a:solidFill>
                  <a:srgbClr val="FFFFFF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6" name="Дата 30"/>
          <p:cNvSpPr>
            <a:spLocks noGrp="1"/>
          </p:cNvSpPr>
          <p:nvPr>
            <p:ph type="dt" sz="half" idx="10"/>
          </p:nvPr>
        </p:nvSpPr>
        <p:spPr>
          <a:xfrm>
            <a:off x="5870575" y="6557963"/>
            <a:ext cx="2003425" cy="227012"/>
          </a:xfrm>
        </p:spPr>
        <p:txBody>
          <a:bodyPr/>
          <a:lstStyle>
            <a:lvl1pPr>
              <a:defRPr lang="en-US"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7" name="Нижний колонтитул 17"/>
          <p:cNvSpPr>
            <a:spLocks noGrp="1"/>
          </p:cNvSpPr>
          <p:nvPr>
            <p:ph type="ftr" sz="quarter" idx="11"/>
          </p:nvPr>
        </p:nvSpPr>
        <p:spPr>
          <a:xfrm>
            <a:off x="2819400" y="6557963"/>
            <a:ext cx="2927350" cy="228600"/>
          </a:xfrm>
        </p:spPr>
        <p:txBody>
          <a:bodyPr/>
          <a:lstStyle>
            <a:lvl1pPr>
              <a:defRPr lang="en-US"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7880350" y="6556375"/>
            <a:ext cx="588963" cy="228600"/>
          </a:xfrm>
        </p:spPr>
        <p:txBody>
          <a:bodyPr/>
          <a:lstStyle>
            <a:lvl1pPr>
              <a:defRPr lang="en-US"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fld id="{8F9FF3A7-40C4-4E72-ADB4-CDD24F14F53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449218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 advTm="5000"/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2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B13F9A"/>
              </a:solidFill>
            </a:endParaRPr>
          </a:p>
        </p:txBody>
      </p:sp>
      <p:sp>
        <p:nvSpPr>
          <p:cNvPr id="5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B13F9A"/>
              </a:solidFill>
            </a:endParaRPr>
          </a:p>
        </p:txBody>
      </p:sp>
      <p:sp>
        <p:nvSpPr>
          <p:cNvPr id="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F79F3C-FE2E-4833-BBB6-59D438C902CB}" type="slidenum">
              <a:rPr lang="ru-RU">
                <a:solidFill>
                  <a:srgbClr val="B13F9A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B13F9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7384075"/>
      </p:ext>
    </p:extLst>
  </p:cSld>
  <p:clrMapOvr>
    <a:masterClrMapping/>
  </p:clrMapOvr>
  <p:transition spd="slow" advTm="5000"/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6800" y="2821837"/>
            <a:ext cx="6255488" cy="1362075"/>
          </a:xfrm>
        </p:spPr>
        <p:txBody>
          <a:bodyPr anchor="t"/>
          <a:lstStyle>
            <a:lvl1pPr algn="r">
              <a:buNone/>
              <a:defRPr sz="4200" b="1" cap="all"/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66800" y="1905000"/>
            <a:ext cx="6255488" cy="743507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724400" y="6556375"/>
            <a:ext cx="2001838" cy="227013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pPr>
              <a:defRPr/>
            </a:pPr>
            <a:endParaRPr lang="ru-RU">
              <a:solidFill>
                <a:srgbClr val="B13F9A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1735138" y="6556375"/>
            <a:ext cx="2895600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pPr>
              <a:defRPr/>
            </a:pPr>
            <a:endParaRPr lang="ru-RU">
              <a:solidFill>
                <a:srgbClr val="B13F9A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734175" y="6554788"/>
            <a:ext cx="587375" cy="228600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0FD07EDF-EB84-4ED1-B5D4-B3F1A9C41B76}" type="slidenum">
              <a:rPr lang="ru-RU">
                <a:solidFill>
                  <a:srgbClr val="B13F9A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B13F9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980594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 advTm="5000"/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5204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178808" y="1600200"/>
            <a:ext cx="35204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2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B13F9A"/>
              </a:solidFill>
            </a:endParaRPr>
          </a:p>
        </p:txBody>
      </p:sp>
      <p:sp>
        <p:nvSpPr>
          <p:cNvPr id="6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B13F9A"/>
              </a:solidFill>
            </a:endParaRPr>
          </a:p>
        </p:txBody>
      </p:sp>
      <p:sp>
        <p:nvSpPr>
          <p:cNvPr id="7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887CD6-5032-4EC1-8BB7-C56A8C63D6D5}" type="slidenum">
              <a:rPr lang="ru-RU">
                <a:solidFill>
                  <a:srgbClr val="B13F9A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B13F9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2348618"/>
      </p:ext>
    </p:extLst>
  </p:cSld>
  <p:clrMapOvr>
    <a:masterClrMapping/>
  </p:clrMapOvr>
  <p:transition spd="slow" advTm="5000"/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lvl1pPr>
              <a:defRPr/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178808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178808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2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B13F9A"/>
              </a:solidFill>
            </a:endParaRPr>
          </a:p>
        </p:txBody>
      </p:sp>
      <p:sp>
        <p:nvSpPr>
          <p:cNvPr id="8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B13F9A"/>
              </a:solidFill>
            </a:endParaRPr>
          </a:p>
        </p:txBody>
      </p:sp>
      <p:sp>
        <p:nvSpPr>
          <p:cNvPr id="9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97069F-7378-4389-9017-ADF02B0CE22B}" type="slidenum">
              <a:rPr lang="ru-RU">
                <a:solidFill>
                  <a:srgbClr val="B13F9A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B13F9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802146"/>
      </p:ext>
    </p:extLst>
  </p:cSld>
  <p:clrMapOvr>
    <a:masterClrMapping/>
  </p:clrMapOvr>
  <p:transition spd="slow" advTm="5000"/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2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B13F9A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B13F9A"/>
              </a:solidFill>
            </a:endParaRPr>
          </a:p>
        </p:txBody>
      </p:sp>
      <p:sp>
        <p:nvSpPr>
          <p:cNvPr id="5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7D4117-F32C-443E-984C-B3D03804911D}" type="slidenum">
              <a:rPr lang="ru-RU">
                <a:solidFill>
                  <a:srgbClr val="B13F9A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B13F9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7044985"/>
      </p:ext>
    </p:extLst>
  </p:cSld>
  <p:clrMapOvr>
    <a:masterClrMapping/>
  </p:clrMapOvr>
  <p:transition spd="slow" advTm="500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Rectangle 9"/>
          <p:cNvSpPr/>
          <p:nvPr/>
        </p:nvSpPr>
        <p:spPr>
          <a:xfrm>
            <a:off x="0" y="2652713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 rtlCol="0"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/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prstClr val="black">
                    <a:lumMod val="50000"/>
                    <a:lumOff val="50000"/>
                  </a:prstClr>
                </a:solidFill>
              </a:rPr>
              <a:t>Жукова О.Ф. </a:t>
            </a:r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A8F53F-ACFF-46DB-AE61-D92FBF613D2C}" type="slidenum">
              <a:rPr lang="ru-RU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0935264"/>
      </p:ext>
    </p:extLst>
  </p:cSld>
  <p:clrMapOvr>
    <a:masterClrMapping/>
  </p:clrMapOvr>
  <p:transition spd="slow" advTm="5000"/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2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B13F9A"/>
              </a:solidFill>
            </a:endParaRPr>
          </a:p>
        </p:txBody>
      </p:sp>
      <p:sp>
        <p:nvSpPr>
          <p:cNvPr id="3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B13F9A"/>
              </a:solidFill>
            </a:endParaRPr>
          </a:p>
        </p:txBody>
      </p:sp>
      <p:sp>
        <p:nvSpPr>
          <p:cNvPr id="4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055C77-8FA1-4B70-BE04-7726542F0430}" type="slidenum">
              <a:rPr lang="ru-RU">
                <a:solidFill>
                  <a:srgbClr val="B13F9A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B13F9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9183285"/>
      </p:ext>
    </p:extLst>
  </p:cSld>
  <p:clrMapOvr>
    <a:masterClrMapping/>
  </p:clrMapOvr>
  <p:transition spd="slow" advTm="5000"/>
</p:sldLayout>
</file>

<file path=ppt/slideLayouts/slideLayout3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5897880" cy="1173480"/>
          </a:xfrm>
        </p:spPr>
        <p:txBody>
          <a:bodyPr wrap="square"/>
          <a:lstStyle>
            <a:lvl1pPr algn="l">
              <a:buNone/>
              <a:defRPr lang="en-US" sz="2400" baseline="0" smtClean="0"/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97416"/>
            <a:ext cx="5897880" cy="602512"/>
          </a:xfrm>
        </p:spPr>
        <p:txBody>
          <a:bodyPr rot="0" spcFirstLastPara="0" vertOverflow="overflow" horzOverflow="overflow" lIns="45720" tIns="0" rIns="0" bIns="0" spcCol="0" rtlCol="0" fromWordArt="0" forceAA="0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7239000" cy="437175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2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B13F9A"/>
              </a:solidFill>
            </a:endParaRPr>
          </a:p>
        </p:txBody>
      </p:sp>
      <p:sp>
        <p:nvSpPr>
          <p:cNvPr id="6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B13F9A"/>
              </a:solidFill>
            </a:endParaRPr>
          </a:p>
        </p:txBody>
      </p:sp>
      <p:sp>
        <p:nvSpPr>
          <p:cNvPr id="7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E51190-5646-4E66-83AF-6988E398E7C5}" type="slidenum">
              <a:rPr lang="ru-RU">
                <a:solidFill>
                  <a:srgbClr val="B13F9A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B13F9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7467332"/>
      </p:ext>
    </p:extLst>
  </p:cSld>
  <p:clrMapOvr>
    <a:masterClrMapping/>
  </p:clrMapOvr>
  <p:transition spd="slow" advTm="5000"/>
</p:sldLayout>
</file>

<file path=ppt/slideLayouts/slideLayout3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 rot="21240000">
            <a:off x="598488" y="1004888"/>
            <a:ext cx="4319587" cy="4311650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5000" dist="127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 rot="21420000">
            <a:off x="596900" y="998538"/>
            <a:ext cx="4319588" cy="4313237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8000" dist="12700" dir="54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89098" y="1143000"/>
            <a:ext cx="3429000" cy="2057400"/>
          </a:xfrm>
        </p:spPr>
        <p:txBody>
          <a:bodyPr/>
          <a:lstStyle>
            <a:lvl1pPr algn="l">
              <a:buNone/>
              <a:defRPr sz="3000" b="1" baseline="0">
                <a:ln w="500">
                  <a:solidFill>
                    <a:schemeClr val="tx2">
                      <a:shade val="10000"/>
                      <a:satMod val="135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</a:defRPr>
            </a:lvl1pPr>
            <a:extLst/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389098" y="3283634"/>
            <a:ext cx="3429000" cy="1920240"/>
          </a:xfrm>
        </p:spPr>
        <p:txBody>
          <a:bodyPr rot="0" spcFirstLastPara="0" vertOverflow="overflow" horzOverflow="overflow" lIns="82296" tIns="0" rIns="0" bIns="0" spcCol="0" rtlCol="0" fromWordArt="0" forceAA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aseline="0">
                <a:solidFill>
                  <a:schemeClr val="tx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Рисунок 9"/>
          <p:cNvSpPr>
            <a:spLocks noGrp="1"/>
          </p:cNvSpPr>
          <p:nvPr>
            <p:ph type="pic" idx="1"/>
          </p:nvPr>
        </p:nvSpPr>
        <p:spPr>
          <a:xfrm>
            <a:off x="663682" y="1041002"/>
            <a:ext cx="4206240" cy="4206240"/>
          </a:xfrm>
          <a:solidFill>
            <a:schemeClr val="bg2">
              <a:shade val="50000"/>
            </a:schemeClr>
          </a:solidFill>
          <a:ln w="107950">
            <a:solidFill>
              <a:srgbClr val="FFFFFF"/>
            </a:solidFill>
            <a:miter lim="800000"/>
          </a:ln>
          <a:effectLst>
            <a:outerShdw blurRad="44450" dist="3810" dir="5400000" algn="tl" rotWithShape="0">
              <a:srgbClr val="000000">
                <a:alpha val="60000"/>
              </a:srgbClr>
            </a:outerShdw>
          </a:effectLst>
          <a:scene3d>
            <a:camera prst="orthographicFront"/>
            <a:lightRig rig="threePt" dir="t"/>
          </a:scene3d>
          <a:sp3d contourW="3810">
            <a:contourClr>
              <a:srgbClr val="969696"/>
            </a:contourClr>
          </a:sp3d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extLst/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7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>
              <a:solidFill>
                <a:srgbClr val="F4E7ED"/>
              </a:solidFill>
            </a:endParaRPr>
          </a:p>
        </p:txBody>
      </p:sp>
      <p:sp>
        <p:nvSpPr>
          <p:cNvPr id="8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>
              <a:solidFill>
                <a:srgbClr val="F4E7ED"/>
              </a:solidFill>
            </a:endParaRPr>
          </a:p>
        </p:txBody>
      </p:sp>
      <p:sp>
        <p:nvSpPr>
          <p:cNvPr id="9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405F1383-A7E5-45A2-BF81-685BF7E48064}" type="slidenum">
              <a:rPr lang="ru-RU">
                <a:solidFill>
                  <a:srgbClr val="F4E7ED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4E7E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933465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 advTm="5000"/>
</p:sldLayout>
</file>

<file path=ppt/slideLayouts/slideLayout3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2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B13F9A"/>
              </a:solidFill>
            </a:endParaRPr>
          </a:p>
        </p:txBody>
      </p:sp>
      <p:sp>
        <p:nvSpPr>
          <p:cNvPr id="5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B13F9A"/>
              </a:solidFill>
            </a:endParaRPr>
          </a:p>
        </p:txBody>
      </p:sp>
      <p:sp>
        <p:nvSpPr>
          <p:cNvPr id="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7EC343-0939-4EF9-8084-2259A9024867}" type="slidenum">
              <a:rPr lang="ru-RU">
                <a:solidFill>
                  <a:srgbClr val="B13F9A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B13F9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9433037"/>
      </p:ext>
    </p:extLst>
  </p:cSld>
  <p:clrMapOvr>
    <a:masterClrMapping/>
  </p:clrMapOvr>
  <p:transition spd="slow" advTm="5000"/>
</p:sldLayout>
</file>

<file path=ppt/slideLayouts/slideLayout3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53200" y="274955"/>
            <a:ext cx="1524000" cy="5851525"/>
          </a:xfrm>
        </p:spPr>
        <p:txBody>
          <a:bodyPr vert="eaVert" anchor="t"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243388" y="6557963"/>
            <a:ext cx="2001837" cy="227012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>
              <a:solidFill>
                <a:srgbClr val="B13F9A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57200" y="6556375"/>
            <a:ext cx="3657600" cy="228600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>
              <a:solidFill>
                <a:srgbClr val="B13F9A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254750" y="6553200"/>
            <a:ext cx="587375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pPr>
              <a:defRPr/>
            </a:pPr>
            <a:fld id="{5CFFD76D-61BC-4D1B-AC66-3F9C77155A30}" type="slidenum">
              <a:rPr lang="ru-RU">
                <a:solidFill>
                  <a:srgbClr val="B13F9A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B13F9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8148534"/>
      </p:ext>
    </p:extLst>
  </p:cSld>
  <p:clrMapOvr>
    <a:masterClrMapping/>
  </p:clrMapOvr>
  <p:transition spd="slow" advTm="500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prstClr val="black">
                    <a:lumMod val="50000"/>
                    <a:lumOff val="50000"/>
                  </a:prstClr>
                </a:solidFill>
              </a:rPr>
              <a:t>Жукова О.Ф.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BAC1F4-9F71-445E-893A-B408E1BF56D4}" type="slidenum">
              <a:rPr lang="ru-RU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2624883"/>
      </p:ext>
    </p:extLst>
  </p:cSld>
  <p:clrMapOvr>
    <a:masterClrMapping/>
  </p:clrMapOvr>
  <p:transition spd="slow" advTm="500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prstClr val="black">
                    <a:lumMod val="50000"/>
                    <a:lumOff val="50000"/>
                  </a:prstClr>
                </a:solidFill>
              </a:rPr>
              <a:t>Жукова О.Ф.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06CFF0-0297-4BC4-A578-852DAD601504}" type="slidenum">
              <a:rPr lang="ru-RU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0866204"/>
      </p:ext>
    </p:extLst>
  </p:cSld>
  <p:clrMapOvr>
    <a:masterClrMapping/>
  </p:clrMapOvr>
  <p:transition spd="slow" advTm="5000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436D71-75E6-4B93-A52B-A09F062FA52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3814223"/>
      </p:ext>
    </p:extLst>
  </p:cSld>
  <p:clrMapOvr>
    <a:masterClrMapping/>
  </p:clrMapOvr>
  <p:transition spd="slow" advTm="500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589942-D8DD-42F9-BEE2-AA67E9F4DD1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5416142"/>
      </p:ext>
    </p:extLst>
  </p:cSld>
  <p:clrMapOvr>
    <a:masterClrMapping/>
  </p:clrMapOvr>
  <p:transition spd="slow" advTm="5000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5CEC4C-E9CD-4963-8841-DA76FE34098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0245768"/>
      </p:ext>
    </p:extLst>
  </p:cSld>
  <p:clrMapOvr>
    <a:masterClrMapping/>
  </p:clrMapOvr>
  <p:transition spd="slow" advTm="5000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E1358F-89CB-4643-B2B0-CA8E9667988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5592"/>
      </p:ext>
    </p:extLst>
  </p:cSld>
  <p:clrMapOvr>
    <a:masterClrMapping/>
  </p:clrMapOvr>
  <p:transition spd="slow" advTm="5000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AD0BAD-F266-4147-BDB1-D5B83A94823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863530"/>
      </p:ext>
    </p:extLst>
  </p:cSld>
  <p:clrMapOvr>
    <a:masterClrMapping/>
  </p:clrMapOvr>
  <p:transition spd="slow" advTm="5000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681C6A-DBC5-46DD-A927-AB420477DC9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1580406"/>
      </p:ext>
    </p:extLst>
  </p:cSld>
  <p:clrMapOvr>
    <a:masterClrMapping/>
  </p:clrMapOvr>
  <p:transition spd="slow" advTm="500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20.11.2011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1845F9-62E7-4D66-B116-5A101B69B47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9654379"/>
      </p:ext>
    </p:extLst>
  </p:cSld>
  <p:clrMapOvr>
    <a:masterClrMapping/>
  </p:clrMapOvr>
  <p:transition spd="slow" advTm="5000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43B766-38F1-4C5C-80E6-6C7C0BAD645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7542892"/>
      </p:ext>
    </p:extLst>
  </p:cSld>
  <p:clrMapOvr>
    <a:masterClrMapping/>
  </p:clrMapOvr>
  <p:transition spd="slow" advTm="5000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4A51C6-B9FB-40ED-8A99-8B6BD783F62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6728376"/>
      </p:ext>
    </p:extLst>
  </p:cSld>
  <p:clrMapOvr>
    <a:masterClrMapping/>
  </p:clrMapOvr>
  <p:transition spd="slow" advTm="5000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82BAE7-F509-4843-85E1-ED23B50C4AC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9232375"/>
      </p:ext>
    </p:extLst>
  </p:cSld>
  <p:clrMapOvr>
    <a:masterClrMapping/>
  </p:clrMapOvr>
  <p:transition spd="slow" advTm="5000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7BEC11-238D-48F9-9387-543B0322A29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4332842"/>
      </p:ext>
    </p:extLst>
  </p:cSld>
  <p:clrMapOvr>
    <a:masterClrMapping/>
  </p:clrMapOvr>
  <p:transition spd="slow" advTm="5000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ru-RU" noProof="0" smtClean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E58B30-146C-4D0A-8B47-23D45F04720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0738643"/>
      </p:ext>
    </p:extLst>
  </p:cSld>
  <p:clrMapOvr>
    <a:masterClrMapping/>
  </p:clrMapOvr>
  <p:transition spd="slow" advTm="5000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Заголовок и объект над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229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3938588"/>
            <a:ext cx="8229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451323-FA0E-45DD-83EA-BC084F3E730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7609970"/>
      </p:ext>
    </p:extLst>
  </p:cSld>
  <p:clrMapOvr>
    <a:masterClrMapping/>
  </p:clrMapOvr>
  <p:transition spd="slow" advTm="5000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Rectangle 12"/>
          <p:cNvSpPr/>
          <p:nvPr/>
        </p:nvSpPr>
        <p:spPr>
          <a:xfrm>
            <a:off x="0" y="2652713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/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73A02E-7255-47EB-8A0F-093D2B07EC13}" type="slidenum">
              <a:rPr lang="ru-RU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0782432"/>
      </p:ext>
    </p:extLst>
  </p:cSld>
  <p:clrMapOvr>
    <a:masterClrMapping/>
  </p:clrMapOvr>
  <p:transition spd="slow" advTm="5000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DC2779-508F-4A68-A970-A75DECB501FF}" type="slidenum">
              <a:rPr lang="ru-RU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8238611"/>
      </p:ext>
    </p:extLst>
  </p:cSld>
  <p:clrMapOvr>
    <a:masterClrMapping/>
  </p:clrMapOvr>
  <p:transition spd="slow" advTm="5000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Rectangle 8"/>
          <p:cNvSpPr/>
          <p:nvPr/>
        </p:nvSpPr>
        <p:spPr>
          <a:xfrm>
            <a:off x="0" y="2652713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4756A3-9BF3-4397-8194-FD79DCEFAAA1}" type="slidenum">
              <a:rPr lang="ru-RU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0158056"/>
      </p:ext>
    </p:extLst>
  </p:cSld>
  <p:clrMapOvr>
    <a:masterClrMapping/>
  </p:clrMapOvr>
  <p:transition spd="slow" advTm="500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20.11.2011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C9A20B-F748-49DA-B844-5B01A9A82CF0}" type="slidenum">
              <a:rPr lang="ru-RU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7266471"/>
      </p:ext>
    </p:extLst>
  </p:cSld>
  <p:clrMapOvr>
    <a:masterClrMapping/>
  </p:clrMapOvr>
  <p:transition spd="slow" advTm="5000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79438A-42A8-48EC-9E37-A2BE4BC123A1}" type="slidenum">
              <a:rPr lang="ru-RU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6130089"/>
      </p:ext>
    </p:extLst>
  </p:cSld>
  <p:clrMapOvr>
    <a:masterClrMapping/>
  </p:clrMapOvr>
  <p:transition spd="slow" advTm="5000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FA42C6-6348-44C1-A4CE-FD0D6AB68523}" type="slidenum">
              <a:rPr lang="ru-RU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0403078"/>
      </p:ext>
    </p:extLst>
  </p:cSld>
  <p:clrMapOvr>
    <a:masterClrMapping/>
  </p:clrMapOvr>
  <p:transition spd="slow" advTm="5000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33B5F8-E49C-41E0-BDB5-19185B6216B1}" type="slidenum">
              <a:rPr lang="ru-RU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3680357"/>
      </p:ext>
    </p:extLst>
  </p:cSld>
  <p:clrMapOvr>
    <a:masterClrMapping/>
  </p:clrMapOvr>
  <p:transition spd="slow" advTm="5000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/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EF5D21-0385-421C-9753-FD82F87F2205}" type="slidenum">
              <a:rPr lang="ru-RU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1086921"/>
      </p:ext>
    </p:extLst>
  </p:cSld>
  <p:clrMapOvr>
    <a:masterClrMapping/>
  </p:clrMapOvr>
  <p:transition spd="slow" advTm="5000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Rectangle 9"/>
          <p:cNvSpPr/>
          <p:nvPr/>
        </p:nvSpPr>
        <p:spPr>
          <a:xfrm>
            <a:off x="0" y="2652713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 rtlCol="0"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/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65423D-A608-4929-92FD-5AFAD10B3C31}" type="slidenum">
              <a:rPr lang="ru-RU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9041513"/>
      </p:ext>
    </p:extLst>
  </p:cSld>
  <p:clrMapOvr>
    <a:masterClrMapping/>
  </p:clrMapOvr>
  <p:transition spd="slow" advTm="5000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A9B27D-353A-4109-8BDA-E418CCF342F5}" type="slidenum">
              <a:rPr lang="ru-RU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3490190"/>
      </p:ext>
    </p:extLst>
  </p:cSld>
  <p:clrMapOvr>
    <a:masterClrMapping/>
  </p:clrMapOvr>
  <p:transition spd="slow" advTm="5000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4FFCA2-2ED5-472E-AD10-70A1712B4F9C}" type="slidenum">
              <a:rPr lang="ru-RU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4523239"/>
      </p:ext>
    </p:extLst>
  </p:cSld>
  <p:clrMapOvr>
    <a:masterClrMapping/>
  </p:clrMapOvr>
  <p:transition spd="slow" advTm="5000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Rectangle 12"/>
          <p:cNvSpPr/>
          <p:nvPr/>
        </p:nvSpPr>
        <p:spPr>
          <a:xfrm>
            <a:off x="0" y="2652713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/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prstClr val="black">
                    <a:lumMod val="50000"/>
                    <a:lumOff val="50000"/>
                  </a:prstClr>
                </a:solidFill>
              </a:rPr>
              <a:t>Жукова О.Ф. 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FC9021-CC15-4007-B332-55AB759CDB5E}" type="slidenum">
              <a:rPr lang="ru-RU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0351156"/>
      </p:ext>
    </p:extLst>
  </p:cSld>
  <p:clrMapOvr>
    <a:masterClrMapping/>
  </p:clrMapOvr>
  <p:transition spd="slow" advTm="5000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prstClr val="black">
                    <a:lumMod val="50000"/>
                    <a:lumOff val="50000"/>
                  </a:prstClr>
                </a:solidFill>
              </a:rPr>
              <a:t>Жукова О.Ф.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BC29C6-CB43-4782-B6E0-FBC8942D495D}" type="slidenum">
              <a:rPr lang="ru-RU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2872578"/>
      </p:ext>
    </p:extLst>
  </p:cSld>
  <p:clrMapOvr>
    <a:masterClrMapping/>
  </p:clrMapOvr>
  <p:transition spd="slow" advTm="500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20.11.2011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Rectangle 8"/>
          <p:cNvSpPr/>
          <p:nvPr/>
        </p:nvSpPr>
        <p:spPr>
          <a:xfrm>
            <a:off x="0" y="2652713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prstClr val="black">
                    <a:lumMod val="50000"/>
                    <a:lumOff val="50000"/>
                  </a:prstClr>
                </a:solidFill>
              </a:rPr>
              <a:t>Жукова О.Ф. 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C6C0F6-5EC7-4A8F-8E4F-B65429417AB4}" type="slidenum">
              <a:rPr lang="ru-RU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6077033"/>
      </p:ext>
    </p:extLst>
  </p:cSld>
  <p:clrMapOvr>
    <a:masterClrMapping/>
  </p:clrMapOvr>
  <p:transition spd="slow" advTm="5000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prstClr val="black">
                    <a:lumMod val="50000"/>
                    <a:lumOff val="50000"/>
                  </a:prstClr>
                </a:solidFill>
              </a:rPr>
              <a:t>Жукова О.Ф.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CA1DEC-09E5-4C0F-A2DA-383B58CCD9B6}" type="slidenum">
              <a:rPr lang="ru-RU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6750909"/>
      </p:ext>
    </p:extLst>
  </p:cSld>
  <p:clrMapOvr>
    <a:masterClrMapping/>
  </p:clrMapOvr>
  <p:transition spd="slow" advTm="5000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prstClr val="black">
                    <a:lumMod val="50000"/>
                    <a:lumOff val="50000"/>
                  </a:prstClr>
                </a:solidFill>
              </a:rPr>
              <a:t>Жукова О.Ф.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E252AD-4956-4210-BC8A-43021DF9747A}" type="slidenum">
              <a:rPr lang="ru-RU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3015508"/>
      </p:ext>
    </p:extLst>
  </p:cSld>
  <p:clrMapOvr>
    <a:masterClrMapping/>
  </p:clrMapOvr>
  <p:transition spd="slow" advTm="5000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prstClr val="black">
                    <a:lumMod val="50000"/>
                    <a:lumOff val="50000"/>
                  </a:prstClr>
                </a:solidFill>
              </a:rPr>
              <a:t>Жукова О.Ф.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2FC4CC-0A7D-485B-9EA8-593B7CC50869}" type="slidenum">
              <a:rPr lang="ru-RU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6357694"/>
      </p:ext>
    </p:extLst>
  </p:cSld>
  <p:clrMapOvr>
    <a:masterClrMapping/>
  </p:clrMapOvr>
  <p:transition spd="slow" advTm="5000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prstClr val="black">
                    <a:lumMod val="50000"/>
                    <a:lumOff val="50000"/>
                  </a:prstClr>
                </a:solidFill>
              </a:rPr>
              <a:t>Жукова О.Ф.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19E461-7BE7-45BA-9E70-48F2CE3748B8}" type="slidenum">
              <a:rPr lang="ru-RU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4846371"/>
      </p:ext>
    </p:extLst>
  </p:cSld>
  <p:clrMapOvr>
    <a:masterClrMapping/>
  </p:clrMapOvr>
  <p:transition spd="slow" advTm="5000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/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prstClr val="black">
                    <a:lumMod val="50000"/>
                    <a:lumOff val="50000"/>
                  </a:prstClr>
                </a:solidFill>
              </a:rPr>
              <a:t>Жукова О.Ф.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FFF235-C253-4D61-83E6-2B1304256276}" type="slidenum">
              <a:rPr lang="ru-RU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0149933"/>
      </p:ext>
    </p:extLst>
  </p:cSld>
  <p:clrMapOvr>
    <a:masterClrMapping/>
  </p:clrMapOvr>
  <p:transition spd="slow" advTm="5000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Rectangle 9"/>
          <p:cNvSpPr/>
          <p:nvPr/>
        </p:nvSpPr>
        <p:spPr>
          <a:xfrm>
            <a:off x="0" y="2652713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 rtlCol="0"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/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prstClr val="black">
                    <a:lumMod val="50000"/>
                    <a:lumOff val="50000"/>
                  </a:prstClr>
                </a:solidFill>
              </a:rPr>
              <a:t>Жукова О.Ф. </a:t>
            </a:r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A8F53F-ACFF-46DB-AE61-D92FBF613D2C}" type="slidenum">
              <a:rPr lang="ru-RU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7521653"/>
      </p:ext>
    </p:extLst>
  </p:cSld>
  <p:clrMapOvr>
    <a:masterClrMapping/>
  </p:clrMapOvr>
  <p:transition spd="slow" advTm="5000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prstClr val="black">
                    <a:lumMod val="50000"/>
                    <a:lumOff val="50000"/>
                  </a:prstClr>
                </a:solidFill>
              </a:rPr>
              <a:t>Жукова О.Ф.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BAC1F4-9F71-445E-893A-B408E1BF56D4}" type="slidenum">
              <a:rPr lang="ru-RU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9746314"/>
      </p:ext>
    </p:extLst>
  </p:cSld>
  <p:clrMapOvr>
    <a:masterClrMapping/>
  </p:clrMapOvr>
  <p:transition spd="slow" advTm="5000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prstClr val="black">
                    <a:lumMod val="50000"/>
                    <a:lumOff val="50000"/>
                  </a:prstClr>
                </a:solidFill>
              </a:rPr>
              <a:t>Жукова О.Ф.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06CFF0-0297-4BC4-A578-852DAD601504}" type="slidenum">
              <a:rPr lang="ru-RU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9260076"/>
      </p:ext>
    </p:extLst>
  </p:cSld>
  <p:clrMapOvr>
    <a:masterClrMapping/>
  </p:clrMapOvr>
  <p:transition spd="slow" advTm="5000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2BB1F4-82BA-41D9-B732-FBD92BD518E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4851153"/>
      </p:ext>
    </p:extLst>
  </p:cSld>
  <p:clrMapOvr>
    <a:masterClrMapping/>
  </p:clrMapOvr>
  <p:transition spd="slow" advTm="500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20.11.2011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24F3B0-7ACF-41D6-9BE5-A5DE7B1C672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0720601"/>
      </p:ext>
    </p:extLst>
  </p:cSld>
  <p:clrMapOvr>
    <a:masterClrMapping/>
  </p:clrMapOvr>
  <p:transition spd="slow" advTm="5000"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B4AFF2-823B-4C65-93EC-EDEEDF0CCAC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1517865"/>
      </p:ext>
    </p:extLst>
  </p:cSld>
  <p:clrMapOvr>
    <a:masterClrMapping/>
  </p:clrMapOvr>
  <p:transition spd="slow" advTm="5000"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8F047E-F8DE-40CA-A380-DE0EA40DE4F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6493432"/>
      </p:ext>
    </p:extLst>
  </p:cSld>
  <p:clrMapOvr>
    <a:masterClrMapping/>
  </p:clrMapOvr>
  <p:transition spd="slow" advTm="5000"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BECAAE-4375-40EC-89C8-3A788F073AF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0143603"/>
      </p:ext>
    </p:extLst>
  </p:cSld>
  <p:clrMapOvr>
    <a:masterClrMapping/>
  </p:clrMapOvr>
  <p:transition spd="slow" advTm="5000"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F2A56F-77A8-4AC8-A8BF-817A2CDF65D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4647251"/>
      </p:ext>
    </p:extLst>
  </p:cSld>
  <p:clrMapOvr>
    <a:masterClrMapping/>
  </p:clrMapOvr>
  <p:transition spd="slow" advTm="5000"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32FA5D-FBC9-4993-B188-1C96D248A5F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3691428"/>
      </p:ext>
    </p:extLst>
  </p:cSld>
  <p:clrMapOvr>
    <a:masterClrMapping/>
  </p:clrMapOvr>
  <p:transition spd="slow" advTm="5000"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FD1994-566D-409A-B221-810C9A36B6E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2945291"/>
      </p:ext>
    </p:extLst>
  </p:cSld>
  <p:clrMapOvr>
    <a:masterClrMapping/>
  </p:clrMapOvr>
  <p:transition spd="slow" advTm="5000"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DFEBE8-C596-4C14-8A0B-1E9872C6191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7422720"/>
      </p:ext>
    </p:extLst>
  </p:cSld>
  <p:clrMapOvr>
    <a:masterClrMapping/>
  </p:clrMapOvr>
  <p:transition spd="slow" advTm="5000"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73C755-D31A-45A2-85A6-F18E3FD73F7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71953"/>
      </p:ext>
    </p:extLst>
  </p:cSld>
  <p:clrMapOvr>
    <a:masterClrMapping/>
  </p:clrMapOvr>
  <p:transition spd="slow" advTm="5000"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572EC8-DB60-4D13-B72F-178EC245BA9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8417595"/>
      </p:ext>
    </p:extLst>
  </p:cSld>
  <p:clrMapOvr>
    <a:masterClrMapping/>
  </p:clrMapOvr>
  <p:transition spd="slow" advTm="500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20.11.2011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ая соединительная линия 3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5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F0A22E">
                    <a:shade val="75000"/>
                  </a:srgbClr>
                </a:solidFill>
              </a:rPr>
              <a:t>Жукова О.Ф. </a:t>
            </a:r>
          </a:p>
        </p:txBody>
      </p:sp>
      <p:sp>
        <p:nvSpPr>
          <p:cNvPr id="7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825"/>
            <a:ext cx="758825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28968A-38DE-43E0-9477-3484797D4A0E}" type="slidenum">
              <a:rPr lang="ru-RU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6550493"/>
      </p:ext>
    </p:extLst>
  </p:cSld>
  <p:clrMapOvr>
    <a:masterClrMapping/>
  </p:clrMapOvr>
  <p:transition spd="slow" advTm="5000"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7" name="Объект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F0A22E">
                    <a:shade val="75000"/>
                  </a:srgbClr>
                </a:solidFill>
              </a:rPr>
              <a:t>Жукова О.Ф. </a:t>
            </a:r>
          </a:p>
        </p:txBody>
      </p:sp>
      <p:sp>
        <p:nvSpPr>
          <p:cNvPr id="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825"/>
            <a:ext cx="758825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1617EA-53C9-4AA8-BD36-4F429E7242A7}" type="slidenum">
              <a:rPr lang="ru-RU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2690721"/>
      </p:ext>
    </p:extLst>
  </p:cSld>
  <p:clrMapOvr>
    <a:masterClrMapping/>
  </p:clrMapOvr>
  <p:transition spd="slow" advTm="5000"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ая соединительная линия 3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F0A22E">
                    <a:shade val="75000"/>
                  </a:srgbClr>
                </a:solidFill>
              </a:rPr>
              <a:t>Жукова О.Ф. </a:t>
            </a:r>
          </a:p>
        </p:txBody>
      </p:sp>
      <p:sp>
        <p:nvSpPr>
          <p:cNvPr id="9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10A1BD-FB33-4326-BDE3-188BE7175ED4}" type="slidenum">
              <a:rPr lang="ru-RU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445459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 advTm="5000"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F0A22E">
                    <a:shade val="75000"/>
                  </a:srgbClr>
                </a:solidFill>
              </a:rPr>
              <a:t>Жукова О.Ф. </a:t>
            </a:r>
          </a:p>
        </p:txBody>
      </p:sp>
      <p:sp>
        <p:nvSpPr>
          <p:cNvPr id="7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81550D-F9EA-45DA-B616-67C12F7E726F}" type="slidenum">
              <a:rPr lang="ru-RU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2104964"/>
      </p:ext>
    </p:extLst>
  </p:cSld>
  <p:clrMapOvr>
    <a:masterClrMapping/>
  </p:clrMapOvr>
  <p:transition spd="slow" advTm="5000"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28" name="Объект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8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9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F0A22E">
                    <a:shade val="75000"/>
                  </a:srgbClr>
                </a:solidFill>
              </a:rPr>
              <a:t>Жукова О.Ф. </a:t>
            </a:r>
          </a:p>
        </p:txBody>
      </p:sp>
      <p:sp>
        <p:nvSpPr>
          <p:cNvPr id="10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8CF36F-3BC7-4A5C-86C0-06A2D526EDC6}" type="slidenum">
              <a:rPr lang="ru-RU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5025015"/>
      </p:ext>
    </p:extLst>
  </p:cSld>
  <p:clrMapOvr>
    <a:masterClrMapping/>
  </p:clrMapOvr>
  <p:transition spd="slow" advTm="5000"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4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F0A22E">
                    <a:shade val="75000"/>
                  </a:srgbClr>
                </a:solidFill>
              </a:rPr>
              <a:t>Жукова О.Ф. </a:t>
            </a: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D3D97E-A9A0-466C-B11F-A4EFD0700B07}" type="slidenum">
              <a:rPr lang="ru-RU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2010584"/>
      </p:ext>
    </p:extLst>
  </p:cSld>
  <p:clrMapOvr>
    <a:masterClrMapping/>
  </p:clrMapOvr>
  <p:transition spd="slow" advTm="5000"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3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F0A22E">
                    <a:shade val="75000"/>
                  </a:srgbClr>
                </a:solidFill>
              </a:rPr>
              <a:t>Жукова О.Ф. </a:t>
            </a:r>
          </a:p>
        </p:txBody>
      </p:sp>
      <p:sp>
        <p:nvSpPr>
          <p:cNvPr id="4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601258-E731-40FD-B28B-2D75FC0D9153}" type="slidenum">
              <a:rPr lang="ru-RU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3369281"/>
      </p:ext>
    </p:extLst>
  </p:cSld>
  <p:clrMapOvr>
    <a:masterClrMapping/>
  </p:clrMapOvr>
  <p:transition spd="slow" advTm="5000"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ая соединительная линия 4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F0A22E">
                    <a:shade val="75000"/>
                  </a:srgbClr>
                </a:solidFill>
              </a:rPr>
              <a:t>Жукова О.Ф. </a:t>
            </a:r>
          </a:p>
        </p:txBody>
      </p:sp>
      <p:sp>
        <p:nvSpPr>
          <p:cNvPr id="8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416C16-5A38-46E5-B504-8CF694EFE663}" type="slidenum">
              <a:rPr lang="ru-RU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5938669"/>
      </p:ext>
    </p:extLst>
  </p:cSld>
  <p:clrMapOvr>
    <a:masterClrMapping/>
  </p:clrMapOvr>
  <p:transition spd="slow" advTm="5000"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F0A22E">
                    <a:shade val="75000"/>
                  </a:srgbClr>
                </a:solidFill>
              </a:rPr>
              <a:t>Жукова О.Ф. </a:t>
            </a:r>
          </a:p>
        </p:txBody>
      </p:sp>
      <p:sp>
        <p:nvSpPr>
          <p:cNvPr id="7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8C0032-DD2B-4634-8604-E5ADDD18E4B7}" type="slidenum">
              <a:rPr lang="ru-RU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2874388"/>
      </p:ext>
    </p:extLst>
  </p:cSld>
  <p:clrMapOvr>
    <a:masterClrMapping/>
  </p:clrMapOvr>
  <p:transition spd="slow" advTm="5000"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F0A22E">
                    <a:shade val="75000"/>
                  </a:srgbClr>
                </a:solidFill>
              </a:rPr>
              <a:t>Жукова О.Ф. 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14DA5B-8BEC-4030-8BFF-E49775208274}" type="slidenum">
              <a:rPr lang="ru-RU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6202641"/>
      </p:ext>
    </p:extLst>
  </p:cSld>
  <p:clrMapOvr>
    <a:masterClrMapping/>
  </p:clrMapOvr>
  <p:transition spd="slow" advTm="500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20.11.2011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F0A22E">
                    <a:shade val="75000"/>
                  </a:srgbClr>
                </a:solidFill>
              </a:rPr>
              <a:t>Жукова О.Ф. 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30E889-6504-4C8D-986E-09B90442499C}" type="slidenum">
              <a:rPr lang="ru-RU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5469343"/>
      </p:ext>
    </p:extLst>
  </p:cSld>
  <p:clrMapOvr>
    <a:masterClrMapping/>
  </p:clrMapOvr>
  <p:transition spd="slow" advTm="5000"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ая соединительная линия 3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5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F0A22E">
                    <a:shade val="75000"/>
                  </a:srgbClr>
                </a:solidFill>
              </a:rPr>
              <a:t>Жукова О.Ф. </a:t>
            </a:r>
          </a:p>
        </p:txBody>
      </p:sp>
      <p:sp>
        <p:nvSpPr>
          <p:cNvPr id="7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825"/>
            <a:ext cx="758825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28968A-38DE-43E0-9477-3484797D4A0E}" type="slidenum">
              <a:rPr lang="ru-RU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9705237"/>
      </p:ext>
    </p:extLst>
  </p:cSld>
  <p:clrMapOvr>
    <a:masterClrMapping/>
  </p:clrMapOvr>
  <p:transition spd="slow" advTm="5000"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7" name="Объект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F0A22E">
                    <a:shade val="75000"/>
                  </a:srgbClr>
                </a:solidFill>
              </a:rPr>
              <a:t>Жукова О.Ф. </a:t>
            </a:r>
          </a:p>
        </p:txBody>
      </p:sp>
      <p:sp>
        <p:nvSpPr>
          <p:cNvPr id="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825"/>
            <a:ext cx="758825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1617EA-53C9-4AA8-BD36-4F429E7242A7}" type="slidenum">
              <a:rPr lang="ru-RU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4909411"/>
      </p:ext>
    </p:extLst>
  </p:cSld>
  <p:clrMapOvr>
    <a:masterClrMapping/>
  </p:clrMapOvr>
  <p:transition spd="slow" advTm="5000"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ая соединительная линия 3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F0A22E">
                    <a:shade val="75000"/>
                  </a:srgbClr>
                </a:solidFill>
              </a:rPr>
              <a:t>Жукова О.Ф. </a:t>
            </a:r>
          </a:p>
        </p:txBody>
      </p:sp>
      <p:sp>
        <p:nvSpPr>
          <p:cNvPr id="9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10A1BD-FB33-4326-BDE3-188BE7175ED4}" type="slidenum">
              <a:rPr lang="ru-RU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431272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 advTm="5000"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F0A22E">
                    <a:shade val="75000"/>
                  </a:srgbClr>
                </a:solidFill>
              </a:rPr>
              <a:t>Жукова О.Ф. </a:t>
            </a:r>
          </a:p>
        </p:txBody>
      </p:sp>
      <p:sp>
        <p:nvSpPr>
          <p:cNvPr id="7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81550D-F9EA-45DA-B616-67C12F7E726F}" type="slidenum">
              <a:rPr lang="ru-RU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2332554"/>
      </p:ext>
    </p:extLst>
  </p:cSld>
  <p:clrMapOvr>
    <a:masterClrMapping/>
  </p:clrMapOvr>
  <p:transition spd="slow" advTm="5000"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28" name="Объект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8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9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F0A22E">
                    <a:shade val="75000"/>
                  </a:srgbClr>
                </a:solidFill>
              </a:rPr>
              <a:t>Жукова О.Ф. </a:t>
            </a:r>
          </a:p>
        </p:txBody>
      </p:sp>
      <p:sp>
        <p:nvSpPr>
          <p:cNvPr id="10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8CF36F-3BC7-4A5C-86C0-06A2D526EDC6}" type="slidenum">
              <a:rPr lang="ru-RU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5998882"/>
      </p:ext>
    </p:extLst>
  </p:cSld>
  <p:clrMapOvr>
    <a:masterClrMapping/>
  </p:clrMapOvr>
  <p:transition spd="slow" advTm="5000"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4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F0A22E">
                    <a:shade val="75000"/>
                  </a:srgbClr>
                </a:solidFill>
              </a:rPr>
              <a:t>Жукова О.Ф. </a:t>
            </a: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D3D97E-A9A0-466C-B11F-A4EFD0700B07}" type="slidenum">
              <a:rPr lang="ru-RU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690483"/>
      </p:ext>
    </p:extLst>
  </p:cSld>
  <p:clrMapOvr>
    <a:masterClrMapping/>
  </p:clrMapOvr>
  <p:transition spd="slow" advTm="5000"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3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F0A22E">
                    <a:shade val="75000"/>
                  </a:srgbClr>
                </a:solidFill>
              </a:rPr>
              <a:t>Жукова О.Ф. </a:t>
            </a:r>
          </a:p>
        </p:txBody>
      </p:sp>
      <p:sp>
        <p:nvSpPr>
          <p:cNvPr id="4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601258-E731-40FD-B28B-2D75FC0D9153}" type="slidenum">
              <a:rPr lang="ru-RU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2547923"/>
      </p:ext>
    </p:extLst>
  </p:cSld>
  <p:clrMapOvr>
    <a:masterClrMapping/>
  </p:clrMapOvr>
  <p:transition spd="slow" advTm="5000"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ая соединительная линия 4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F0A22E">
                    <a:shade val="75000"/>
                  </a:srgbClr>
                </a:solidFill>
              </a:rPr>
              <a:t>Жукова О.Ф. </a:t>
            </a:r>
          </a:p>
        </p:txBody>
      </p:sp>
      <p:sp>
        <p:nvSpPr>
          <p:cNvPr id="8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416C16-5A38-46E5-B504-8CF694EFE663}" type="slidenum">
              <a:rPr lang="ru-RU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2280756"/>
      </p:ext>
    </p:extLst>
  </p:cSld>
  <p:clrMapOvr>
    <a:masterClrMapping/>
  </p:clrMapOvr>
  <p:transition spd="slow" advTm="5000"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F0A22E">
                    <a:shade val="75000"/>
                  </a:srgbClr>
                </a:solidFill>
              </a:rPr>
              <a:t>Жукова О.Ф. </a:t>
            </a:r>
          </a:p>
        </p:txBody>
      </p:sp>
      <p:sp>
        <p:nvSpPr>
          <p:cNvPr id="7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8C0032-DD2B-4634-8604-E5ADDD18E4B7}" type="slidenum">
              <a:rPr lang="ru-RU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4240904"/>
      </p:ext>
    </p:extLst>
  </p:cSld>
  <p:clrMapOvr>
    <a:masterClrMapping/>
  </p:clrMapOvr>
  <p:transition spd="slow" advTm="500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9.xml"/><Relationship Id="rId3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108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3.xml"/><Relationship Id="rId1" Type="http://schemas.openxmlformats.org/officeDocument/2006/relationships/slideLayout" Target="../slideLayouts/slideLayout102.xml"/><Relationship Id="rId6" Type="http://schemas.openxmlformats.org/officeDocument/2006/relationships/slideLayout" Target="../slideLayouts/slideLayout107.xml"/><Relationship Id="rId11" Type="http://schemas.openxmlformats.org/officeDocument/2006/relationships/slideLayout" Target="../slideLayouts/slideLayout112.xml"/><Relationship Id="rId5" Type="http://schemas.openxmlformats.org/officeDocument/2006/relationships/slideLayout" Target="../slideLayouts/slideLayout106.xml"/><Relationship Id="rId10" Type="http://schemas.openxmlformats.org/officeDocument/2006/relationships/slideLayout" Target="../slideLayouts/slideLayout111.xml"/><Relationship Id="rId4" Type="http://schemas.openxmlformats.org/officeDocument/2006/relationships/slideLayout" Target="../slideLayouts/slideLayout105.xml"/><Relationship Id="rId9" Type="http://schemas.openxmlformats.org/officeDocument/2006/relationships/slideLayout" Target="../slideLayouts/slideLayout110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0.xml"/><Relationship Id="rId13" Type="http://schemas.openxmlformats.org/officeDocument/2006/relationships/slideLayout" Target="../slideLayouts/slideLayout125.xml"/><Relationship Id="rId3" Type="http://schemas.openxmlformats.org/officeDocument/2006/relationships/slideLayout" Target="../slideLayouts/slideLayout115.xml"/><Relationship Id="rId7" Type="http://schemas.openxmlformats.org/officeDocument/2006/relationships/slideLayout" Target="../slideLayouts/slideLayout119.xml"/><Relationship Id="rId12" Type="http://schemas.openxmlformats.org/officeDocument/2006/relationships/slideLayout" Target="../slideLayouts/slideLayout124.xml"/><Relationship Id="rId2" Type="http://schemas.openxmlformats.org/officeDocument/2006/relationships/slideLayout" Target="../slideLayouts/slideLayout114.xml"/><Relationship Id="rId1" Type="http://schemas.openxmlformats.org/officeDocument/2006/relationships/slideLayout" Target="../slideLayouts/slideLayout113.xml"/><Relationship Id="rId6" Type="http://schemas.openxmlformats.org/officeDocument/2006/relationships/slideLayout" Target="../slideLayouts/slideLayout118.xml"/><Relationship Id="rId11" Type="http://schemas.openxmlformats.org/officeDocument/2006/relationships/slideLayout" Target="../slideLayouts/slideLayout123.xml"/><Relationship Id="rId5" Type="http://schemas.openxmlformats.org/officeDocument/2006/relationships/slideLayout" Target="../slideLayouts/slideLayout117.xml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122.xml"/><Relationship Id="rId4" Type="http://schemas.openxmlformats.org/officeDocument/2006/relationships/slideLayout" Target="../slideLayouts/slideLayout116.xml"/><Relationship Id="rId9" Type="http://schemas.openxmlformats.org/officeDocument/2006/relationships/slideLayout" Target="../slideLayouts/slideLayout121.xml"/><Relationship Id="rId14" Type="http://schemas.openxmlformats.org/officeDocument/2006/relationships/theme" Target="../theme/theme11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3.xml"/><Relationship Id="rId3" Type="http://schemas.openxmlformats.org/officeDocument/2006/relationships/slideLayout" Target="../slideLayouts/slideLayout128.xml"/><Relationship Id="rId7" Type="http://schemas.openxmlformats.org/officeDocument/2006/relationships/slideLayout" Target="../slideLayouts/slideLayout132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7.xml"/><Relationship Id="rId1" Type="http://schemas.openxmlformats.org/officeDocument/2006/relationships/slideLayout" Target="../slideLayouts/slideLayout126.xml"/><Relationship Id="rId6" Type="http://schemas.openxmlformats.org/officeDocument/2006/relationships/slideLayout" Target="../slideLayouts/slideLayout131.xml"/><Relationship Id="rId11" Type="http://schemas.openxmlformats.org/officeDocument/2006/relationships/slideLayout" Target="../slideLayouts/slideLayout136.xml"/><Relationship Id="rId5" Type="http://schemas.openxmlformats.org/officeDocument/2006/relationships/slideLayout" Target="../slideLayouts/slideLayout130.xml"/><Relationship Id="rId10" Type="http://schemas.openxmlformats.org/officeDocument/2006/relationships/slideLayout" Target="../slideLayouts/slideLayout135.xml"/><Relationship Id="rId4" Type="http://schemas.openxmlformats.org/officeDocument/2006/relationships/slideLayout" Target="../slideLayouts/slideLayout129.xml"/><Relationship Id="rId9" Type="http://schemas.openxmlformats.org/officeDocument/2006/relationships/slideLayout" Target="../slideLayouts/slideLayout134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4.xml"/><Relationship Id="rId3" Type="http://schemas.openxmlformats.org/officeDocument/2006/relationships/slideLayout" Target="../slideLayouts/slideLayout139.xml"/><Relationship Id="rId7" Type="http://schemas.openxmlformats.org/officeDocument/2006/relationships/slideLayout" Target="../slideLayouts/slideLayout143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8.xml"/><Relationship Id="rId1" Type="http://schemas.openxmlformats.org/officeDocument/2006/relationships/slideLayout" Target="../slideLayouts/slideLayout137.xml"/><Relationship Id="rId6" Type="http://schemas.openxmlformats.org/officeDocument/2006/relationships/slideLayout" Target="../slideLayouts/slideLayout142.xml"/><Relationship Id="rId11" Type="http://schemas.openxmlformats.org/officeDocument/2006/relationships/slideLayout" Target="../slideLayouts/slideLayout147.xml"/><Relationship Id="rId5" Type="http://schemas.openxmlformats.org/officeDocument/2006/relationships/slideLayout" Target="../slideLayouts/slideLayout141.xml"/><Relationship Id="rId10" Type="http://schemas.openxmlformats.org/officeDocument/2006/relationships/slideLayout" Target="../slideLayouts/slideLayout146.xml"/><Relationship Id="rId4" Type="http://schemas.openxmlformats.org/officeDocument/2006/relationships/slideLayout" Target="../slideLayouts/slideLayout140.xml"/><Relationship Id="rId9" Type="http://schemas.openxmlformats.org/officeDocument/2006/relationships/slideLayout" Target="../slideLayouts/slideLayout145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5.xml"/><Relationship Id="rId13" Type="http://schemas.openxmlformats.org/officeDocument/2006/relationships/slideLayout" Target="../slideLayouts/slideLayout160.xml"/><Relationship Id="rId3" Type="http://schemas.openxmlformats.org/officeDocument/2006/relationships/slideLayout" Target="../slideLayouts/slideLayout150.xml"/><Relationship Id="rId7" Type="http://schemas.openxmlformats.org/officeDocument/2006/relationships/slideLayout" Target="../slideLayouts/slideLayout154.xml"/><Relationship Id="rId12" Type="http://schemas.openxmlformats.org/officeDocument/2006/relationships/slideLayout" Target="../slideLayouts/slideLayout159.xml"/><Relationship Id="rId2" Type="http://schemas.openxmlformats.org/officeDocument/2006/relationships/slideLayout" Target="../slideLayouts/slideLayout149.xml"/><Relationship Id="rId1" Type="http://schemas.openxmlformats.org/officeDocument/2006/relationships/slideLayout" Target="../slideLayouts/slideLayout148.xml"/><Relationship Id="rId6" Type="http://schemas.openxmlformats.org/officeDocument/2006/relationships/slideLayout" Target="../slideLayouts/slideLayout153.xml"/><Relationship Id="rId11" Type="http://schemas.openxmlformats.org/officeDocument/2006/relationships/slideLayout" Target="../slideLayouts/slideLayout158.xml"/><Relationship Id="rId5" Type="http://schemas.openxmlformats.org/officeDocument/2006/relationships/slideLayout" Target="../slideLayouts/slideLayout152.xml"/><Relationship Id="rId15" Type="http://schemas.openxmlformats.org/officeDocument/2006/relationships/theme" Target="../theme/theme14.xml"/><Relationship Id="rId10" Type="http://schemas.openxmlformats.org/officeDocument/2006/relationships/slideLayout" Target="../slideLayouts/slideLayout157.xml"/><Relationship Id="rId4" Type="http://schemas.openxmlformats.org/officeDocument/2006/relationships/slideLayout" Target="../slideLayouts/slideLayout151.xml"/><Relationship Id="rId9" Type="http://schemas.openxmlformats.org/officeDocument/2006/relationships/slideLayout" Target="../slideLayouts/slideLayout156.xml"/><Relationship Id="rId14" Type="http://schemas.openxmlformats.org/officeDocument/2006/relationships/slideLayout" Target="../slideLayouts/slideLayout161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9.xml"/><Relationship Id="rId13" Type="http://schemas.openxmlformats.org/officeDocument/2006/relationships/theme" Target="../theme/theme15.xml"/><Relationship Id="rId3" Type="http://schemas.openxmlformats.org/officeDocument/2006/relationships/slideLayout" Target="../slideLayouts/slideLayout164.xml"/><Relationship Id="rId7" Type="http://schemas.openxmlformats.org/officeDocument/2006/relationships/slideLayout" Target="../slideLayouts/slideLayout168.xml"/><Relationship Id="rId12" Type="http://schemas.openxmlformats.org/officeDocument/2006/relationships/slideLayout" Target="../slideLayouts/slideLayout173.xml"/><Relationship Id="rId2" Type="http://schemas.openxmlformats.org/officeDocument/2006/relationships/slideLayout" Target="../slideLayouts/slideLayout163.xml"/><Relationship Id="rId1" Type="http://schemas.openxmlformats.org/officeDocument/2006/relationships/slideLayout" Target="../slideLayouts/slideLayout162.xml"/><Relationship Id="rId6" Type="http://schemas.openxmlformats.org/officeDocument/2006/relationships/slideLayout" Target="../slideLayouts/slideLayout167.xml"/><Relationship Id="rId11" Type="http://schemas.openxmlformats.org/officeDocument/2006/relationships/slideLayout" Target="../slideLayouts/slideLayout172.xml"/><Relationship Id="rId5" Type="http://schemas.openxmlformats.org/officeDocument/2006/relationships/slideLayout" Target="../slideLayouts/slideLayout166.xml"/><Relationship Id="rId10" Type="http://schemas.openxmlformats.org/officeDocument/2006/relationships/slideLayout" Target="../slideLayouts/slideLayout171.xml"/><Relationship Id="rId4" Type="http://schemas.openxmlformats.org/officeDocument/2006/relationships/slideLayout" Target="../slideLayouts/slideLayout165.xml"/><Relationship Id="rId9" Type="http://schemas.openxmlformats.org/officeDocument/2006/relationships/slideLayout" Target="../slideLayouts/slideLayout170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1.xml"/><Relationship Id="rId13" Type="http://schemas.openxmlformats.org/officeDocument/2006/relationships/slideLayout" Target="../slideLayouts/slideLayout186.xml"/><Relationship Id="rId3" Type="http://schemas.openxmlformats.org/officeDocument/2006/relationships/slideLayout" Target="../slideLayouts/slideLayout176.xml"/><Relationship Id="rId7" Type="http://schemas.openxmlformats.org/officeDocument/2006/relationships/slideLayout" Target="../slideLayouts/slideLayout180.xml"/><Relationship Id="rId12" Type="http://schemas.openxmlformats.org/officeDocument/2006/relationships/slideLayout" Target="../slideLayouts/slideLayout185.xml"/><Relationship Id="rId2" Type="http://schemas.openxmlformats.org/officeDocument/2006/relationships/slideLayout" Target="../slideLayouts/slideLayout175.xml"/><Relationship Id="rId16" Type="http://schemas.openxmlformats.org/officeDocument/2006/relationships/theme" Target="../theme/theme16.xml"/><Relationship Id="rId1" Type="http://schemas.openxmlformats.org/officeDocument/2006/relationships/slideLayout" Target="../slideLayouts/slideLayout174.xml"/><Relationship Id="rId6" Type="http://schemas.openxmlformats.org/officeDocument/2006/relationships/slideLayout" Target="../slideLayouts/slideLayout179.xml"/><Relationship Id="rId11" Type="http://schemas.openxmlformats.org/officeDocument/2006/relationships/slideLayout" Target="../slideLayouts/slideLayout184.xml"/><Relationship Id="rId5" Type="http://schemas.openxmlformats.org/officeDocument/2006/relationships/slideLayout" Target="../slideLayouts/slideLayout178.xml"/><Relationship Id="rId15" Type="http://schemas.openxmlformats.org/officeDocument/2006/relationships/slideLayout" Target="../slideLayouts/slideLayout188.xml"/><Relationship Id="rId10" Type="http://schemas.openxmlformats.org/officeDocument/2006/relationships/slideLayout" Target="../slideLayouts/slideLayout183.xml"/><Relationship Id="rId4" Type="http://schemas.openxmlformats.org/officeDocument/2006/relationships/slideLayout" Target="../slideLayouts/slideLayout177.xml"/><Relationship Id="rId9" Type="http://schemas.openxmlformats.org/officeDocument/2006/relationships/slideLayout" Target="../slideLayouts/slideLayout182.xml"/><Relationship Id="rId14" Type="http://schemas.openxmlformats.org/officeDocument/2006/relationships/slideLayout" Target="../slideLayouts/slideLayout187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6.xml"/><Relationship Id="rId13" Type="http://schemas.openxmlformats.org/officeDocument/2006/relationships/image" Target="../media/image6.jpeg"/><Relationship Id="rId3" Type="http://schemas.openxmlformats.org/officeDocument/2006/relationships/slideLayout" Target="../slideLayouts/slideLayout191.xml"/><Relationship Id="rId7" Type="http://schemas.openxmlformats.org/officeDocument/2006/relationships/slideLayout" Target="../slideLayouts/slideLayout195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90.xml"/><Relationship Id="rId1" Type="http://schemas.openxmlformats.org/officeDocument/2006/relationships/slideLayout" Target="../slideLayouts/slideLayout189.xml"/><Relationship Id="rId6" Type="http://schemas.openxmlformats.org/officeDocument/2006/relationships/slideLayout" Target="../slideLayouts/slideLayout194.xml"/><Relationship Id="rId11" Type="http://schemas.openxmlformats.org/officeDocument/2006/relationships/slideLayout" Target="../slideLayouts/slideLayout199.xml"/><Relationship Id="rId5" Type="http://schemas.openxmlformats.org/officeDocument/2006/relationships/slideLayout" Target="../slideLayouts/slideLayout193.xml"/><Relationship Id="rId10" Type="http://schemas.openxmlformats.org/officeDocument/2006/relationships/slideLayout" Target="../slideLayouts/slideLayout198.xml"/><Relationship Id="rId4" Type="http://schemas.openxmlformats.org/officeDocument/2006/relationships/slideLayout" Target="../slideLayouts/slideLayout192.xml"/><Relationship Id="rId9" Type="http://schemas.openxmlformats.org/officeDocument/2006/relationships/slideLayout" Target="../slideLayouts/slideLayout197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7.xml"/><Relationship Id="rId13" Type="http://schemas.openxmlformats.org/officeDocument/2006/relationships/theme" Target="../theme/theme18.xml"/><Relationship Id="rId3" Type="http://schemas.openxmlformats.org/officeDocument/2006/relationships/slideLayout" Target="../slideLayouts/slideLayout202.xml"/><Relationship Id="rId7" Type="http://schemas.openxmlformats.org/officeDocument/2006/relationships/slideLayout" Target="../slideLayouts/slideLayout206.xml"/><Relationship Id="rId12" Type="http://schemas.openxmlformats.org/officeDocument/2006/relationships/slideLayout" Target="../slideLayouts/slideLayout211.xml"/><Relationship Id="rId2" Type="http://schemas.openxmlformats.org/officeDocument/2006/relationships/slideLayout" Target="../slideLayouts/slideLayout201.xml"/><Relationship Id="rId1" Type="http://schemas.openxmlformats.org/officeDocument/2006/relationships/slideLayout" Target="../slideLayouts/slideLayout200.xml"/><Relationship Id="rId6" Type="http://schemas.openxmlformats.org/officeDocument/2006/relationships/slideLayout" Target="../slideLayouts/slideLayout205.xml"/><Relationship Id="rId11" Type="http://schemas.openxmlformats.org/officeDocument/2006/relationships/slideLayout" Target="../slideLayouts/slideLayout210.xml"/><Relationship Id="rId5" Type="http://schemas.openxmlformats.org/officeDocument/2006/relationships/slideLayout" Target="../slideLayouts/slideLayout204.xml"/><Relationship Id="rId10" Type="http://schemas.openxmlformats.org/officeDocument/2006/relationships/slideLayout" Target="../slideLayouts/slideLayout209.xml"/><Relationship Id="rId4" Type="http://schemas.openxmlformats.org/officeDocument/2006/relationships/slideLayout" Target="../slideLayouts/slideLayout203.xml"/><Relationship Id="rId9" Type="http://schemas.openxmlformats.org/officeDocument/2006/relationships/slideLayout" Target="../slideLayouts/slideLayout208.xml"/><Relationship Id="rId14" Type="http://schemas.openxmlformats.org/officeDocument/2006/relationships/image" Target="../media/image7.png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9.xml"/><Relationship Id="rId13" Type="http://schemas.openxmlformats.org/officeDocument/2006/relationships/image" Target="../media/image6.jpeg"/><Relationship Id="rId3" Type="http://schemas.openxmlformats.org/officeDocument/2006/relationships/slideLayout" Target="../slideLayouts/slideLayout214.xml"/><Relationship Id="rId7" Type="http://schemas.openxmlformats.org/officeDocument/2006/relationships/slideLayout" Target="../slideLayouts/slideLayout218.xml"/><Relationship Id="rId12" Type="http://schemas.openxmlformats.org/officeDocument/2006/relationships/theme" Target="../theme/theme19.xml"/><Relationship Id="rId2" Type="http://schemas.openxmlformats.org/officeDocument/2006/relationships/slideLayout" Target="../slideLayouts/slideLayout213.xml"/><Relationship Id="rId1" Type="http://schemas.openxmlformats.org/officeDocument/2006/relationships/slideLayout" Target="../slideLayouts/slideLayout212.xml"/><Relationship Id="rId6" Type="http://schemas.openxmlformats.org/officeDocument/2006/relationships/slideLayout" Target="../slideLayouts/slideLayout217.xml"/><Relationship Id="rId11" Type="http://schemas.openxmlformats.org/officeDocument/2006/relationships/slideLayout" Target="../slideLayouts/slideLayout222.xml"/><Relationship Id="rId5" Type="http://schemas.openxmlformats.org/officeDocument/2006/relationships/slideLayout" Target="../slideLayouts/slideLayout216.xml"/><Relationship Id="rId10" Type="http://schemas.openxmlformats.org/officeDocument/2006/relationships/slideLayout" Target="../slideLayouts/slideLayout221.xml"/><Relationship Id="rId4" Type="http://schemas.openxmlformats.org/officeDocument/2006/relationships/slideLayout" Target="../slideLayouts/slideLayout215.xml"/><Relationship Id="rId9" Type="http://schemas.openxmlformats.org/officeDocument/2006/relationships/slideLayout" Target="../slideLayouts/slideLayout22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0.xml"/><Relationship Id="rId3" Type="http://schemas.openxmlformats.org/officeDocument/2006/relationships/slideLayout" Target="../slideLayouts/slideLayout225.xml"/><Relationship Id="rId7" Type="http://schemas.openxmlformats.org/officeDocument/2006/relationships/slideLayout" Target="../slideLayouts/slideLayout229.xml"/><Relationship Id="rId12" Type="http://schemas.openxmlformats.org/officeDocument/2006/relationships/theme" Target="../theme/theme20.xml"/><Relationship Id="rId2" Type="http://schemas.openxmlformats.org/officeDocument/2006/relationships/slideLayout" Target="../slideLayouts/slideLayout224.xml"/><Relationship Id="rId1" Type="http://schemas.openxmlformats.org/officeDocument/2006/relationships/slideLayout" Target="../slideLayouts/slideLayout223.xml"/><Relationship Id="rId6" Type="http://schemas.openxmlformats.org/officeDocument/2006/relationships/slideLayout" Target="../slideLayouts/slideLayout228.xml"/><Relationship Id="rId11" Type="http://schemas.openxmlformats.org/officeDocument/2006/relationships/slideLayout" Target="../slideLayouts/slideLayout233.xml"/><Relationship Id="rId5" Type="http://schemas.openxmlformats.org/officeDocument/2006/relationships/slideLayout" Target="../slideLayouts/slideLayout227.xml"/><Relationship Id="rId10" Type="http://schemas.openxmlformats.org/officeDocument/2006/relationships/slideLayout" Target="../slideLayouts/slideLayout232.xml"/><Relationship Id="rId4" Type="http://schemas.openxmlformats.org/officeDocument/2006/relationships/slideLayout" Target="../slideLayouts/slideLayout226.xml"/><Relationship Id="rId9" Type="http://schemas.openxmlformats.org/officeDocument/2006/relationships/slideLayout" Target="../slideLayouts/slideLayout231.xml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1.xml"/><Relationship Id="rId13" Type="http://schemas.openxmlformats.org/officeDocument/2006/relationships/slideLayout" Target="../slideLayouts/slideLayout246.xml"/><Relationship Id="rId3" Type="http://schemas.openxmlformats.org/officeDocument/2006/relationships/slideLayout" Target="../slideLayouts/slideLayout236.xml"/><Relationship Id="rId7" Type="http://schemas.openxmlformats.org/officeDocument/2006/relationships/slideLayout" Target="../slideLayouts/slideLayout240.xml"/><Relationship Id="rId12" Type="http://schemas.openxmlformats.org/officeDocument/2006/relationships/slideLayout" Target="../slideLayouts/slideLayout245.xml"/><Relationship Id="rId2" Type="http://schemas.openxmlformats.org/officeDocument/2006/relationships/slideLayout" Target="../slideLayouts/slideLayout235.xml"/><Relationship Id="rId16" Type="http://schemas.openxmlformats.org/officeDocument/2006/relationships/theme" Target="../theme/theme21.xml"/><Relationship Id="rId1" Type="http://schemas.openxmlformats.org/officeDocument/2006/relationships/slideLayout" Target="../slideLayouts/slideLayout234.xml"/><Relationship Id="rId6" Type="http://schemas.openxmlformats.org/officeDocument/2006/relationships/slideLayout" Target="../slideLayouts/slideLayout239.xml"/><Relationship Id="rId11" Type="http://schemas.openxmlformats.org/officeDocument/2006/relationships/slideLayout" Target="../slideLayouts/slideLayout244.xml"/><Relationship Id="rId5" Type="http://schemas.openxmlformats.org/officeDocument/2006/relationships/slideLayout" Target="../slideLayouts/slideLayout238.xml"/><Relationship Id="rId15" Type="http://schemas.openxmlformats.org/officeDocument/2006/relationships/slideLayout" Target="../slideLayouts/slideLayout248.xml"/><Relationship Id="rId10" Type="http://schemas.openxmlformats.org/officeDocument/2006/relationships/slideLayout" Target="../slideLayouts/slideLayout243.xml"/><Relationship Id="rId4" Type="http://schemas.openxmlformats.org/officeDocument/2006/relationships/slideLayout" Target="../slideLayouts/slideLayout237.xml"/><Relationship Id="rId9" Type="http://schemas.openxmlformats.org/officeDocument/2006/relationships/slideLayout" Target="../slideLayouts/slideLayout242.xml"/><Relationship Id="rId14" Type="http://schemas.openxmlformats.org/officeDocument/2006/relationships/slideLayout" Target="../slideLayouts/slideLayout247.xml"/></Relationships>
</file>

<file path=ppt/slideMasters/_rels/slideMaster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6.xml"/><Relationship Id="rId3" Type="http://schemas.openxmlformats.org/officeDocument/2006/relationships/slideLayout" Target="../slideLayouts/slideLayout251.xml"/><Relationship Id="rId7" Type="http://schemas.openxmlformats.org/officeDocument/2006/relationships/slideLayout" Target="../slideLayouts/slideLayout255.xml"/><Relationship Id="rId12" Type="http://schemas.openxmlformats.org/officeDocument/2006/relationships/theme" Target="../theme/theme22.xml"/><Relationship Id="rId2" Type="http://schemas.openxmlformats.org/officeDocument/2006/relationships/slideLayout" Target="../slideLayouts/slideLayout250.xml"/><Relationship Id="rId1" Type="http://schemas.openxmlformats.org/officeDocument/2006/relationships/slideLayout" Target="../slideLayouts/slideLayout249.xml"/><Relationship Id="rId6" Type="http://schemas.openxmlformats.org/officeDocument/2006/relationships/slideLayout" Target="../slideLayouts/slideLayout254.xml"/><Relationship Id="rId11" Type="http://schemas.openxmlformats.org/officeDocument/2006/relationships/slideLayout" Target="../slideLayouts/slideLayout259.xml"/><Relationship Id="rId5" Type="http://schemas.openxmlformats.org/officeDocument/2006/relationships/slideLayout" Target="../slideLayouts/slideLayout253.xml"/><Relationship Id="rId10" Type="http://schemas.openxmlformats.org/officeDocument/2006/relationships/slideLayout" Target="../slideLayouts/slideLayout258.xml"/><Relationship Id="rId4" Type="http://schemas.openxmlformats.org/officeDocument/2006/relationships/slideLayout" Target="../slideLayouts/slideLayout252.xml"/><Relationship Id="rId9" Type="http://schemas.openxmlformats.org/officeDocument/2006/relationships/slideLayout" Target="../slideLayouts/slideLayout257.xml"/></Relationships>
</file>

<file path=ppt/slideMasters/_rels/slideMaster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7.xml"/><Relationship Id="rId3" Type="http://schemas.openxmlformats.org/officeDocument/2006/relationships/slideLayout" Target="../slideLayouts/slideLayout262.xml"/><Relationship Id="rId7" Type="http://schemas.openxmlformats.org/officeDocument/2006/relationships/slideLayout" Target="../slideLayouts/slideLayout266.xml"/><Relationship Id="rId12" Type="http://schemas.openxmlformats.org/officeDocument/2006/relationships/theme" Target="../theme/theme23.xml"/><Relationship Id="rId2" Type="http://schemas.openxmlformats.org/officeDocument/2006/relationships/slideLayout" Target="../slideLayouts/slideLayout261.xml"/><Relationship Id="rId1" Type="http://schemas.openxmlformats.org/officeDocument/2006/relationships/slideLayout" Target="../slideLayouts/slideLayout260.xml"/><Relationship Id="rId6" Type="http://schemas.openxmlformats.org/officeDocument/2006/relationships/slideLayout" Target="../slideLayouts/slideLayout265.xml"/><Relationship Id="rId11" Type="http://schemas.openxmlformats.org/officeDocument/2006/relationships/slideLayout" Target="../slideLayouts/slideLayout270.xml"/><Relationship Id="rId5" Type="http://schemas.openxmlformats.org/officeDocument/2006/relationships/slideLayout" Target="../slideLayouts/slideLayout264.xml"/><Relationship Id="rId10" Type="http://schemas.openxmlformats.org/officeDocument/2006/relationships/slideLayout" Target="../slideLayouts/slideLayout269.xml"/><Relationship Id="rId4" Type="http://schemas.openxmlformats.org/officeDocument/2006/relationships/slideLayout" Target="../slideLayouts/slideLayout263.xml"/><Relationship Id="rId9" Type="http://schemas.openxmlformats.org/officeDocument/2006/relationships/slideLayout" Target="../slideLayouts/slideLayout268.xml"/></Relationships>
</file>

<file path=ppt/slideMasters/_rels/slideMaster2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8.xml"/><Relationship Id="rId3" Type="http://schemas.openxmlformats.org/officeDocument/2006/relationships/slideLayout" Target="../slideLayouts/slideLayout273.xml"/><Relationship Id="rId7" Type="http://schemas.openxmlformats.org/officeDocument/2006/relationships/slideLayout" Target="../slideLayouts/slideLayout277.xml"/><Relationship Id="rId12" Type="http://schemas.openxmlformats.org/officeDocument/2006/relationships/theme" Target="../theme/theme24.xml"/><Relationship Id="rId2" Type="http://schemas.openxmlformats.org/officeDocument/2006/relationships/slideLayout" Target="../slideLayouts/slideLayout272.xml"/><Relationship Id="rId1" Type="http://schemas.openxmlformats.org/officeDocument/2006/relationships/slideLayout" Target="../slideLayouts/slideLayout271.xml"/><Relationship Id="rId6" Type="http://schemas.openxmlformats.org/officeDocument/2006/relationships/slideLayout" Target="../slideLayouts/slideLayout276.xml"/><Relationship Id="rId11" Type="http://schemas.openxmlformats.org/officeDocument/2006/relationships/slideLayout" Target="../slideLayouts/slideLayout281.xml"/><Relationship Id="rId5" Type="http://schemas.openxmlformats.org/officeDocument/2006/relationships/slideLayout" Target="../slideLayouts/slideLayout275.xml"/><Relationship Id="rId10" Type="http://schemas.openxmlformats.org/officeDocument/2006/relationships/slideLayout" Target="../slideLayouts/slideLayout280.xml"/><Relationship Id="rId4" Type="http://schemas.openxmlformats.org/officeDocument/2006/relationships/slideLayout" Target="../slideLayouts/slideLayout274.xml"/><Relationship Id="rId9" Type="http://schemas.openxmlformats.org/officeDocument/2006/relationships/slideLayout" Target="../slideLayouts/slideLayout279.xml"/></Relationships>
</file>

<file path=ppt/slideMasters/_rels/slideMaster2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9.xml"/><Relationship Id="rId3" Type="http://schemas.openxmlformats.org/officeDocument/2006/relationships/slideLayout" Target="../slideLayouts/slideLayout284.xml"/><Relationship Id="rId7" Type="http://schemas.openxmlformats.org/officeDocument/2006/relationships/slideLayout" Target="../slideLayouts/slideLayout288.xml"/><Relationship Id="rId12" Type="http://schemas.openxmlformats.org/officeDocument/2006/relationships/theme" Target="../theme/theme25.xml"/><Relationship Id="rId2" Type="http://schemas.openxmlformats.org/officeDocument/2006/relationships/slideLayout" Target="../slideLayouts/slideLayout283.xml"/><Relationship Id="rId1" Type="http://schemas.openxmlformats.org/officeDocument/2006/relationships/slideLayout" Target="../slideLayouts/slideLayout282.xml"/><Relationship Id="rId6" Type="http://schemas.openxmlformats.org/officeDocument/2006/relationships/slideLayout" Target="../slideLayouts/slideLayout287.xml"/><Relationship Id="rId11" Type="http://schemas.openxmlformats.org/officeDocument/2006/relationships/slideLayout" Target="../slideLayouts/slideLayout292.xml"/><Relationship Id="rId5" Type="http://schemas.openxmlformats.org/officeDocument/2006/relationships/slideLayout" Target="../slideLayouts/slideLayout286.xml"/><Relationship Id="rId10" Type="http://schemas.openxmlformats.org/officeDocument/2006/relationships/slideLayout" Target="../slideLayouts/slideLayout291.xml"/><Relationship Id="rId4" Type="http://schemas.openxmlformats.org/officeDocument/2006/relationships/slideLayout" Target="../slideLayouts/slideLayout285.xml"/><Relationship Id="rId9" Type="http://schemas.openxmlformats.org/officeDocument/2006/relationships/slideLayout" Target="../slideLayouts/slideLayout290.xml"/></Relationships>
</file>

<file path=ppt/slideMasters/_rels/slideMaster2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0.xml"/><Relationship Id="rId3" Type="http://schemas.openxmlformats.org/officeDocument/2006/relationships/slideLayout" Target="../slideLayouts/slideLayout295.xml"/><Relationship Id="rId7" Type="http://schemas.openxmlformats.org/officeDocument/2006/relationships/slideLayout" Target="../slideLayouts/slideLayout299.xml"/><Relationship Id="rId12" Type="http://schemas.openxmlformats.org/officeDocument/2006/relationships/theme" Target="../theme/theme26.xml"/><Relationship Id="rId2" Type="http://schemas.openxmlformats.org/officeDocument/2006/relationships/slideLayout" Target="../slideLayouts/slideLayout294.xml"/><Relationship Id="rId1" Type="http://schemas.openxmlformats.org/officeDocument/2006/relationships/slideLayout" Target="../slideLayouts/slideLayout293.xml"/><Relationship Id="rId6" Type="http://schemas.openxmlformats.org/officeDocument/2006/relationships/slideLayout" Target="../slideLayouts/slideLayout298.xml"/><Relationship Id="rId11" Type="http://schemas.openxmlformats.org/officeDocument/2006/relationships/slideLayout" Target="../slideLayouts/slideLayout303.xml"/><Relationship Id="rId5" Type="http://schemas.openxmlformats.org/officeDocument/2006/relationships/slideLayout" Target="../slideLayouts/slideLayout297.xml"/><Relationship Id="rId10" Type="http://schemas.openxmlformats.org/officeDocument/2006/relationships/slideLayout" Target="../slideLayouts/slideLayout302.xml"/><Relationship Id="rId4" Type="http://schemas.openxmlformats.org/officeDocument/2006/relationships/slideLayout" Target="../slideLayouts/slideLayout296.xml"/><Relationship Id="rId9" Type="http://schemas.openxmlformats.org/officeDocument/2006/relationships/slideLayout" Target="../slideLayouts/slideLayout301.xml"/></Relationships>
</file>

<file path=ppt/slideMasters/_rels/slideMaster2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1.xml"/><Relationship Id="rId13" Type="http://schemas.openxmlformats.org/officeDocument/2006/relationships/image" Target="../media/image12.jpeg"/><Relationship Id="rId3" Type="http://schemas.openxmlformats.org/officeDocument/2006/relationships/slideLayout" Target="../slideLayouts/slideLayout306.xml"/><Relationship Id="rId7" Type="http://schemas.openxmlformats.org/officeDocument/2006/relationships/slideLayout" Target="../slideLayouts/slideLayout310.xml"/><Relationship Id="rId12" Type="http://schemas.openxmlformats.org/officeDocument/2006/relationships/theme" Target="../theme/theme27.xml"/><Relationship Id="rId2" Type="http://schemas.openxmlformats.org/officeDocument/2006/relationships/slideLayout" Target="../slideLayouts/slideLayout305.xml"/><Relationship Id="rId1" Type="http://schemas.openxmlformats.org/officeDocument/2006/relationships/slideLayout" Target="../slideLayouts/slideLayout304.xml"/><Relationship Id="rId6" Type="http://schemas.openxmlformats.org/officeDocument/2006/relationships/slideLayout" Target="../slideLayouts/slideLayout309.xml"/><Relationship Id="rId11" Type="http://schemas.openxmlformats.org/officeDocument/2006/relationships/slideLayout" Target="../slideLayouts/slideLayout314.xml"/><Relationship Id="rId5" Type="http://schemas.openxmlformats.org/officeDocument/2006/relationships/slideLayout" Target="../slideLayouts/slideLayout308.xml"/><Relationship Id="rId10" Type="http://schemas.openxmlformats.org/officeDocument/2006/relationships/slideLayout" Target="../slideLayouts/slideLayout313.xml"/><Relationship Id="rId4" Type="http://schemas.openxmlformats.org/officeDocument/2006/relationships/slideLayout" Target="../slideLayouts/slideLayout307.xml"/><Relationship Id="rId9" Type="http://schemas.openxmlformats.org/officeDocument/2006/relationships/slideLayout" Target="../slideLayouts/slideLayout31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.xml"/><Relationship Id="rId3" Type="http://schemas.openxmlformats.org/officeDocument/2006/relationships/slideLayout" Target="../slideLayouts/slideLayout82.xml"/><Relationship Id="rId7" Type="http://schemas.openxmlformats.org/officeDocument/2006/relationships/slideLayout" Target="../slideLayouts/slideLayout86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1.xml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11" Type="http://schemas.openxmlformats.org/officeDocument/2006/relationships/slideLayout" Target="../slideLayouts/slideLayout90.xml"/><Relationship Id="rId5" Type="http://schemas.openxmlformats.org/officeDocument/2006/relationships/slideLayout" Target="../slideLayouts/slideLayout84.xml"/><Relationship Id="rId10" Type="http://schemas.openxmlformats.org/officeDocument/2006/relationships/slideLayout" Target="../slideLayouts/slideLayout89.xml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8.xml"/><Relationship Id="rId3" Type="http://schemas.openxmlformats.org/officeDocument/2006/relationships/slideLayout" Target="../slideLayouts/slideLayout93.xml"/><Relationship Id="rId7" Type="http://schemas.openxmlformats.org/officeDocument/2006/relationships/slideLayout" Target="../slideLayouts/slideLayout97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2.xml"/><Relationship Id="rId1" Type="http://schemas.openxmlformats.org/officeDocument/2006/relationships/slideLayout" Target="../slideLayouts/slideLayout91.xml"/><Relationship Id="rId6" Type="http://schemas.openxmlformats.org/officeDocument/2006/relationships/slideLayout" Target="../slideLayouts/slideLayout96.xml"/><Relationship Id="rId11" Type="http://schemas.openxmlformats.org/officeDocument/2006/relationships/slideLayout" Target="../slideLayouts/slideLayout101.xml"/><Relationship Id="rId5" Type="http://schemas.openxmlformats.org/officeDocument/2006/relationships/slideLayout" Target="../slideLayouts/slideLayout95.xml"/><Relationship Id="rId10" Type="http://schemas.openxmlformats.org/officeDocument/2006/relationships/slideLayout" Target="../slideLayouts/slideLayout100.xml"/><Relationship Id="rId4" Type="http://schemas.openxmlformats.org/officeDocument/2006/relationships/slideLayout" Target="../slideLayouts/slideLayout94.xml"/><Relationship Id="rId9" Type="http://schemas.openxmlformats.org/officeDocument/2006/relationships/slideLayout" Target="../slideLayouts/slideLayout9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20.11.2011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8197" name="Текст 7"/>
          <p:cNvSpPr>
            <a:spLocks noGrp="1"/>
          </p:cNvSpPr>
          <p:nvPr>
            <p:ph type="body" idx="1"/>
          </p:nvPr>
        </p:nvSpPr>
        <p:spPr bwMode="auto">
          <a:xfrm>
            <a:off x="304800" y="1554163"/>
            <a:ext cx="8686800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5EC5858-2749-424A-B715-FAAE2D3D677D}" type="slidenum">
              <a:rPr lang="ru-RU">
                <a:solidFill>
                  <a:srgbClr val="F0A22E">
                    <a:shade val="75000"/>
                  </a:srgb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28821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9" r:id="rId1"/>
    <p:sldLayoutId id="2147483760" r:id="rId2"/>
    <p:sldLayoutId id="2147483761" r:id="rId3"/>
    <p:sldLayoutId id="2147483762" r:id="rId4"/>
    <p:sldLayoutId id="2147483763" r:id="rId5"/>
    <p:sldLayoutId id="2147483764" r:id="rId6"/>
    <p:sldLayoutId id="2147483765" r:id="rId7"/>
    <p:sldLayoutId id="2147483766" r:id="rId8"/>
    <p:sldLayoutId id="2147483767" r:id="rId9"/>
    <p:sldLayoutId id="2147483768" r:id="rId10"/>
    <p:sldLayoutId id="2147483769" r:id="rId11"/>
  </p:sldLayoutIdLst>
  <p:transition spd="slow" advTm="5000"/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 cap="all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"/>
        <a:defRPr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"/>
        <a:defRPr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"/>
        <a:defRPr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"/>
        <a:defRPr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 2" pitchFamily="18" charset="2"/>
        <a:buChar char=""/>
        <a:defRPr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solidFill>
                  <a:srgbClr val="FFFFFF"/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FFFFFF"/>
                </a:solidFill>
                <a:latin typeface="Arial" charset="0"/>
              </a:defRPr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FFFFFF"/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078E2BD-D118-414A-97D7-C35F5BE14615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2072594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71" r:id="rId1"/>
    <p:sldLayoutId id="2147483772" r:id="rId2"/>
    <p:sldLayoutId id="2147483773" r:id="rId3"/>
    <p:sldLayoutId id="2147483774" r:id="rId4"/>
    <p:sldLayoutId id="2147483775" r:id="rId5"/>
    <p:sldLayoutId id="2147483776" r:id="rId6"/>
    <p:sldLayoutId id="2147483777" r:id="rId7"/>
    <p:sldLayoutId id="2147483778" r:id="rId8"/>
    <p:sldLayoutId id="2147483779" r:id="rId9"/>
    <p:sldLayoutId id="2147483780" r:id="rId10"/>
    <p:sldLayoutId id="2147483781" r:id="rId11"/>
    <p:sldLayoutId id="2147483782" r:id="rId12"/>
    <p:sldLayoutId id="2147483783" r:id="rId13"/>
  </p:sldLayoutIdLst>
  <p:transition spd="slow" advTm="500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ChangeArrowheads="1"/>
          </p:cNvSpPr>
          <p:nvPr/>
        </p:nvSpPr>
        <p:spPr bwMode="auto">
          <a:xfrm>
            <a:off x="0" y="6415088"/>
            <a:ext cx="9142413" cy="441325"/>
          </a:xfrm>
          <a:prstGeom prst="rect">
            <a:avLst/>
          </a:prstGeom>
          <a:gradFill rotWithShape="0">
            <a:gsLst>
              <a:gs pos="0">
                <a:schemeClr val="folHlink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1" lang="ru-RU" sz="2400" smtClean="0">
              <a:solidFill>
                <a:srgbClr val="000000"/>
              </a:solidFill>
            </a:endParaRPr>
          </a:p>
        </p:txBody>
      </p:sp>
      <p:sp>
        <p:nvSpPr>
          <p:cNvPr id="10243" name="Freeform 3"/>
          <p:cNvSpPr>
            <a:spLocks/>
          </p:cNvSpPr>
          <p:nvPr/>
        </p:nvSpPr>
        <p:spPr bwMode="auto">
          <a:xfrm>
            <a:off x="7573963" y="5902325"/>
            <a:ext cx="1570037" cy="955675"/>
          </a:xfrm>
          <a:custGeom>
            <a:avLst/>
            <a:gdLst>
              <a:gd name="T0" fmla="*/ 2147483647 w 989"/>
              <a:gd name="T1" fmla="*/ 0 h 602"/>
              <a:gd name="T2" fmla="*/ 2147483647 w 989"/>
              <a:gd name="T3" fmla="*/ 2147483647 h 602"/>
              <a:gd name="T4" fmla="*/ 2147483647 w 989"/>
              <a:gd name="T5" fmla="*/ 2147483647 h 602"/>
              <a:gd name="T6" fmla="*/ 0 w 989"/>
              <a:gd name="T7" fmla="*/ 2147483647 h 602"/>
              <a:gd name="T8" fmla="*/ 2147483647 w 989"/>
              <a:gd name="T9" fmla="*/ 0 h 60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989" h="602">
                <a:moveTo>
                  <a:pt x="243" y="0"/>
                </a:moveTo>
                <a:lnTo>
                  <a:pt x="988" y="346"/>
                </a:lnTo>
                <a:lnTo>
                  <a:pt x="953" y="600"/>
                </a:lnTo>
                <a:lnTo>
                  <a:pt x="0" y="601"/>
                </a:lnTo>
                <a:lnTo>
                  <a:pt x="243" y="0"/>
                </a:lnTo>
              </a:path>
            </a:pathLst>
          </a:custGeom>
          <a:solidFill>
            <a:schemeClr val="tx1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0244" name="Freeform 4"/>
          <p:cNvSpPr>
            <a:spLocks/>
          </p:cNvSpPr>
          <p:nvPr/>
        </p:nvSpPr>
        <p:spPr bwMode="auto">
          <a:xfrm>
            <a:off x="7575550" y="6176963"/>
            <a:ext cx="1568450" cy="681037"/>
          </a:xfrm>
          <a:custGeom>
            <a:avLst/>
            <a:gdLst>
              <a:gd name="T0" fmla="*/ 0 w 988"/>
              <a:gd name="T1" fmla="*/ 2147483647 h 429"/>
              <a:gd name="T2" fmla="*/ 2147483647 w 988"/>
              <a:gd name="T3" fmla="*/ 0 h 429"/>
              <a:gd name="T4" fmla="*/ 2147483647 w 988"/>
              <a:gd name="T5" fmla="*/ 2147483647 h 429"/>
              <a:gd name="T6" fmla="*/ 2147483647 w 988"/>
              <a:gd name="T7" fmla="*/ 2147483647 h 429"/>
              <a:gd name="T8" fmla="*/ 0 w 988"/>
              <a:gd name="T9" fmla="*/ 2147483647 h 42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988" h="429">
                <a:moveTo>
                  <a:pt x="0" y="428"/>
                </a:moveTo>
                <a:lnTo>
                  <a:pt x="427" y="0"/>
                </a:lnTo>
                <a:lnTo>
                  <a:pt x="987" y="219"/>
                </a:lnTo>
                <a:lnTo>
                  <a:pt x="987" y="428"/>
                </a:lnTo>
                <a:lnTo>
                  <a:pt x="0" y="428"/>
                </a:lnTo>
              </a:path>
            </a:pathLst>
          </a:custGeom>
          <a:solidFill>
            <a:schemeClr val="fol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0245" name="Rectangle 5"/>
          <p:cNvSpPr>
            <a:spLocks noChangeArrowheads="1"/>
          </p:cNvSpPr>
          <p:nvPr/>
        </p:nvSpPr>
        <p:spPr bwMode="auto">
          <a:xfrm>
            <a:off x="0" y="0"/>
            <a:ext cx="9142413" cy="1295400"/>
          </a:xfrm>
          <a:prstGeom prst="rect">
            <a:avLst/>
          </a:prstGeom>
          <a:gradFill rotWithShape="0">
            <a:gsLst>
              <a:gs pos="0">
                <a:schemeClr val="folHlink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1" lang="ru-RU" sz="2400" smtClean="0">
              <a:solidFill>
                <a:srgbClr val="000000"/>
              </a:solidFill>
            </a:endParaRPr>
          </a:p>
        </p:txBody>
      </p:sp>
      <p:sp>
        <p:nvSpPr>
          <p:cNvPr id="10246" name="Freeform 6"/>
          <p:cNvSpPr>
            <a:spLocks/>
          </p:cNvSpPr>
          <p:nvPr/>
        </p:nvSpPr>
        <p:spPr bwMode="auto">
          <a:xfrm>
            <a:off x="0" y="0"/>
            <a:ext cx="2211388" cy="6858000"/>
          </a:xfrm>
          <a:custGeom>
            <a:avLst/>
            <a:gdLst>
              <a:gd name="T0" fmla="*/ 0 w 1393"/>
              <a:gd name="T1" fmla="*/ 0 h 4320"/>
              <a:gd name="T2" fmla="*/ 2147483647 w 1393"/>
              <a:gd name="T3" fmla="*/ 2147483647 h 4320"/>
              <a:gd name="T4" fmla="*/ 2147483647 w 1393"/>
              <a:gd name="T5" fmla="*/ 2147483647 h 4320"/>
              <a:gd name="T6" fmla="*/ 0 w 1393"/>
              <a:gd name="T7" fmla="*/ 2147483647 h 4320"/>
              <a:gd name="T8" fmla="*/ 0 w 1393"/>
              <a:gd name="T9" fmla="*/ 0 h 432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393" h="4320">
                <a:moveTo>
                  <a:pt x="0" y="0"/>
                </a:moveTo>
                <a:lnTo>
                  <a:pt x="1392" y="240"/>
                </a:lnTo>
                <a:lnTo>
                  <a:pt x="288" y="4319"/>
                </a:lnTo>
                <a:lnTo>
                  <a:pt x="0" y="4319"/>
                </a:lnTo>
                <a:lnTo>
                  <a:pt x="0" y="0"/>
                </a:lnTo>
              </a:path>
            </a:pathLst>
          </a:custGeom>
          <a:solidFill>
            <a:schemeClr val="tx1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276487" name="Rectangle 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79438" y="6415088"/>
            <a:ext cx="1593850" cy="44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/>
          </a:p>
        </p:txBody>
      </p:sp>
      <p:sp>
        <p:nvSpPr>
          <p:cNvPr id="276488" name="Rectangle 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227263" y="6415088"/>
            <a:ext cx="5091112" cy="44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l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/>
              <a:t>Жукова О.Ф. </a:t>
            </a:r>
          </a:p>
        </p:txBody>
      </p:sp>
      <p:sp>
        <p:nvSpPr>
          <p:cNvPr id="10249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2117725" y="0"/>
            <a:ext cx="6867525" cy="1065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50" name="Freeform 10"/>
          <p:cNvSpPr>
            <a:spLocks/>
          </p:cNvSpPr>
          <p:nvPr/>
        </p:nvSpPr>
        <p:spPr bwMode="auto">
          <a:xfrm>
            <a:off x="0" y="-15875"/>
            <a:ext cx="1522413" cy="6873875"/>
          </a:xfrm>
          <a:custGeom>
            <a:avLst/>
            <a:gdLst>
              <a:gd name="T0" fmla="*/ 0 w 959"/>
              <a:gd name="T1" fmla="*/ 0 h 4330"/>
              <a:gd name="T2" fmla="*/ 2147483647 w 959"/>
              <a:gd name="T3" fmla="*/ 2147483647 h 4330"/>
              <a:gd name="T4" fmla="*/ 2147483647 w 959"/>
              <a:gd name="T5" fmla="*/ 2147483647 h 4330"/>
              <a:gd name="T6" fmla="*/ 0 w 959"/>
              <a:gd name="T7" fmla="*/ 2147483647 h 4330"/>
              <a:gd name="T8" fmla="*/ 0 w 959"/>
              <a:gd name="T9" fmla="*/ 0 h 433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959" h="4330">
                <a:moveTo>
                  <a:pt x="0" y="0"/>
                </a:moveTo>
                <a:lnTo>
                  <a:pt x="958" y="346"/>
                </a:lnTo>
                <a:lnTo>
                  <a:pt x="286" y="4329"/>
                </a:lnTo>
                <a:lnTo>
                  <a:pt x="0" y="4329"/>
                </a:lnTo>
                <a:lnTo>
                  <a:pt x="0" y="0"/>
                </a:lnTo>
              </a:path>
            </a:pathLst>
          </a:custGeom>
          <a:solidFill>
            <a:schemeClr val="fol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0251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09800" y="1927225"/>
            <a:ext cx="6775450" cy="415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276492" name="Rectangle 1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923213" y="6415088"/>
            <a:ext cx="969962" cy="423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fld id="{846309C9-91C6-41ED-A716-24E79978741C}" type="slidenum">
              <a:rPr lang="ru-RU"/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10176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5" r:id="rId1"/>
    <p:sldLayoutId id="2147483786" r:id="rId2"/>
    <p:sldLayoutId id="2147483787" r:id="rId3"/>
    <p:sldLayoutId id="2147483788" r:id="rId4"/>
    <p:sldLayoutId id="2147483789" r:id="rId5"/>
    <p:sldLayoutId id="2147483790" r:id="rId6"/>
    <p:sldLayoutId id="2147483791" r:id="rId7"/>
    <p:sldLayoutId id="2147483792" r:id="rId8"/>
    <p:sldLayoutId id="2147483793" r:id="rId9"/>
    <p:sldLayoutId id="2147483794" r:id="rId10"/>
    <p:sldLayoutId id="2147483795" r:id="rId11"/>
  </p:sldLayoutIdLst>
  <p:transition spd="slow" advTm="5000"/>
  <p:timing>
    <p:tnLst>
      <p:par>
        <p:cTn id="1" dur="indefinite" restart="never" nodeType="tmRoot"/>
      </p:par>
    </p:tnLst>
  </p:timing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85000"/>
        <a:buFont typeface="Wingdings" pitchFamily="2" charset="2"/>
        <a:buChar char="u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8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2pPr>
      <a:lvl3pPr marL="108585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itchFamily="2" charset="2"/>
        <a:buChar char="l"/>
        <a:defRPr>
          <a:solidFill>
            <a:schemeClr val="tx1"/>
          </a:solidFill>
          <a:latin typeface="+mn-lt"/>
        </a:defRPr>
      </a:lvl3pPr>
      <a:lvl4pPr marL="142875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itchFamily="2" charset="2"/>
        <a:buChar char="n"/>
        <a:defRPr sz="1600">
          <a:solidFill>
            <a:schemeClr val="tx1"/>
          </a:solidFill>
          <a:latin typeface="+mn-lt"/>
        </a:defRPr>
      </a:lvl4pPr>
      <a:lvl5pPr marL="177165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70000"/>
        <a:buFont typeface="Wingdings" pitchFamily="2" charset="2"/>
        <a:buChar char="l"/>
        <a:defRPr sz="1600">
          <a:solidFill>
            <a:schemeClr val="tx1"/>
          </a:solidFill>
          <a:latin typeface="+mn-lt"/>
        </a:defRPr>
      </a:lvl5pPr>
      <a:lvl6pPr marL="222885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70000"/>
        <a:buFont typeface="Wingdings" pitchFamily="2" charset="2"/>
        <a:buChar char="l"/>
        <a:defRPr sz="1600">
          <a:solidFill>
            <a:schemeClr val="tx1"/>
          </a:solidFill>
          <a:latin typeface="+mn-lt"/>
        </a:defRPr>
      </a:lvl6pPr>
      <a:lvl7pPr marL="268605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70000"/>
        <a:buFont typeface="Wingdings" pitchFamily="2" charset="2"/>
        <a:buChar char="l"/>
        <a:defRPr sz="1600">
          <a:solidFill>
            <a:schemeClr val="tx1"/>
          </a:solidFill>
          <a:latin typeface="+mn-lt"/>
        </a:defRPr>
      </a:lvl7pPr>
      <a:lvl8pPr marL="314325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70000"/>
        <a:buFont typeface="Wingdings" pitchFamily="2" charset="2"/>
        <a:buChar char="l"/>
        <a:defRPr sz="1600">
          <a:solidFill>
            <a:schemeClr val="tx1"/>
          </a:solidFill>
          <a:latin typeface="+mn-lt"/>
        </a:defRPr>
      </a:lvl8pPr>
      <a:lvl9pPr marL="360045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70000"/>
        <a:buFont typeface="Wingdings" pitchFamily="2" charset="2"/>
        <a:buChar char="l"/>
        <a:defRPr sz="16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04800" y="328613"/>
            <a:ext cx="8532813" cy="6197600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18596" y="434162"/>
            <a:ext cx="8306809" cy="5486400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503238" y="4986338"/>
            <a:ext cx="8183562" cy="1050925"/>
          </a:xfrm>
          <a:prstGeom prst="rect">
            <a:avLst/>
          </a:prstGeom>
        </p:spPr>
        <p:txBody>
          <a:bodyPr vert="horz" anchor="b">
            <a:normAutofit/>
          </a:bodyPr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3319" name="Текст 3"/>
          <p:cNvSpPr>
            <a:spLocks noGrp="1"/>
          </p:cNvSpPr>
          <p:nvPr>
            <p:ph type="body" idx="1"/>
          </p:nvPr>
        </p:nvSpPr>
        <p:spPr bwMode="auto">
          <a:xfrm>
            <a:off x="503238" y="530225"/>
            <a:ext cx="8183562" cy="418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82880" tIns="9144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25" name="Дата 24"/>
          <p:cNvSpPr>
            <a:spLocks noGrp="1"/>
          </p:cNvSpPr>
          <p:nvPr>
            <p:ph type="dt" sz="half" idx="2"/>
          </p:nvPr>
        </p:nvSpPr>
        <p:spPr>
          <a:xfrm>
            <a:off x="3776663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rgbClr val="E3DED1">
                    <a:shade val="50000"/>
                  </a:srgbClr>
                </a:solidFill>
                <a:latin typeface="Arial" charset="0"/>
              </a:defRPr>
            </a:lvl1pPr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/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3"/>
          </p:nvPr>
        </p:nvSpPr>
        <p:spPr>
          <a:xfrm>
            <a:off x="6062663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rgbClr val="E3DED1">
                    <a:shade val="50000"/>
                  </a:srgbClr>
                </a:solidFill>
                <a:latin typeface="Arial" charset="0"/>
              </a:defRPr>
            </a:lvl1pPr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348663" y="61118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rgbClr val="E3DED1">
                    <a:shade val="50000"/>
                  </a:srgbClr>
                </a:solidFill>
                <a:latin typeface="Arial" charset="0"/>
              </a:defRPr>
            </a:lvl1pPr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9CF5379-39CC-45E2-8D4D-62CEC6EBFBE8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06428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7" r:id="rId1"/>
    <p:sldLayoutId id="2147483798" r:id="rId2"/>
    <p:sldLayoutId id="2147483799" r:id="rId3"/>
    <p:sldLayoutId id="2147483800" r:id="rId4"/>
    <p:sldLayoutId id="2147483801" r:id="rId5"/>
    <p:sldLayoutId id="2147483802" r:id="rId6"/>
    <p:sldLayoutId id="2147483803" r:id="rId7"/>
    <p:sldLayoutId id="2147483804" r:id="rId8"/>
    <p:sldLayoutId id="2147483805" r:id="rId9"/>
    <p:sldLayoutId id="2147483806" r:id="rId10"/>
    <p:sldLayoutId id="2147483807" r:id="rId11"/>
  </p:sldLayoutIdLst>
  <p:transition spd="slow" advTm="500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b="1" kern="1200">
          <a:solidFill>
            <a:srgbClr val="FF8D3E"/>
          </a:solidFill>
          <a:effectLst>
            <a:outerShdw blurRad="53975" dist="22860" dir="5400000" algn="tl" rotWithShape="0">
              <a:srgbClr val="000000">
                <a:alpha val="55000"/>
              </a:srgbClr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9pPr>
      <a:extLst/>
    </p:titleStyle>
    <p:bodyStyle>
      <a:lvl1pPr marL="265113" indent="-265113" algn="l" rtl="0" eaLnBrk="0" fontAlgn="base" hangingPunct="0">
        <a:spcBef>
          <a:spcPts val="250"/>
        </a:spcBef>
        <a:spcAft>
          <a:spcPct val="0"/>
        </a:spcAft>
        <a:buClr>
          <a:schemeClr val="accent1"/>
        </a:buClr>
        <a:buSzPct val="80000"/>
        <a:buFont typeface="Wingdings 2" pitchFamily="18" charset="2"/>
        <a:buChar char="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547688" indent="-200025" algn="l" rtl="0" eaLnBrk="0" fontAlgn="base" hangingPunct="0">
        <a:spcBef>
          <a:spcPts val="250"/>
        </a:spcBef>
        <a:spcAft>
          <a:spcPct val="0"/>
        </a:spcAft>
        <a:buClr>
          <a:schemeClr val="accent1"/>
        </a:buClr>
        <a:buSzPct val="100000"/>
        <a:buFont typeface="Verdana" pitchFamily="34" charset="0"/>
        <a:buChar char="◦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85813" indent="-182563" algn="l" rtl="0" eaLnBrk="0" fontAlgn="base" hangingPunct="0">
        <a:spcBef>
          <a:spcPts val="250"/>
        </a:spcBef>
        <a:spcAft>
          <a:spcPct val="0"/>
        </a:spcAft>
        <a:buClr>
          <a:srgbClr val="ED3742"/>
        </a:buClr>
        <a:buSzPct val="100000"/>
        <a:buFont typeface="Wingdings 2" pitchFamily="18" charset="2"/>
        <a:buChar char="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3938" indent="-182563" algn="l" rtl="0" eaLnBrk="0" fontAlgn="base" hangingPunct="0">
        <a:spcBef>
          <a:spcPts val="225"/>
        </a:spcBef>
        <a:spcAft>
          <a:spcPct val="0"/>
        </a:spcAft>
        <a:buClr>
          <a:srgbClr val="ED3742"/>
        </a:buClr>
        <a:buSzPct val="112000"/>
        <a:buFont typeface="Verdana" pitchFamily="34" charset="0"/>
        <a:buChar char="◦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279525" indent="-182563" algn="l" rtl="0" eaLnBrk="0" fontAlgn="base" hangingPunct="0">
        <a:spcBef>
          <a:spcPts val="250"/>
        </a:spcBef>
        <a:spcAft>
          <a:spcPct val="0"/>
        </a:spcAft>
        <a:buClr>
          <a:srgbClr val="4A85BF"/>
        </a:buClr>
        <a:buSzPct val="100000"/>
        <a:buFont typeface="Wingdings 2" pitchFamily="18" charset="2"/>
        <a:buChar char="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00784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spcBef>
          <a:spcPts val="257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48840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2"/>
            </a:gs>
            <a:gs pos="50000">
              <a:srgbClr val="33CCFF"/>
            </a:gs>
            <a:gs pos="100000">
              <a:schemeClr val="accent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solidFill>
                  <a:srgbClr val="000000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5AD6F10-6AE8-4399-A0CF-711F92AD3F81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91546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9" r:id="rId1"/>
    <p:sldLayoutId id="2147483810" r:id="rId2"/>
    <p:sldLayoutId id="2147483811" r:id="rId3"/>
    <p:sldLayoutId id="2147483812" r:id="rId4"/>
    <p:sldLayoutId id="2147483813" r:id="rId5"/>
    <p:sldLayoutId id="2147483814" r:id="rId6"/>
    <p:sldLayoutId id="2147483815" r:id="rId7"/>
    <p:sldLayoutId id="2147483816" r:id="rId8"/>
    <p:sldLayoutId id="2147483817" r:id="rId9"/>
    <p:sldLayoutId id="2147483818" r:id="rId10"/>
    <p:sldLayoutId id="2147483819" r:id="rId11"/>
    <p:sldLayoutId id="2147483820" r:id="rId12"/>
    <p:sldLayoutId id="2147483821" r:id="rId13"/>
    <p:sldLayoutId id="2147483822" r:id="rId14"/>
  </p:sldLayoutIdLst>
  <p:transition spd="slow" advTm="500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3768725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875" y="4371975"/>
            <a:ext cx="6511925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537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143000" y="731838"/>
            <a:ext cx="6400800" cy="3475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prstClr val="black">
                    <a:lumMod val="50000"/>
                    <a:lumOff val="50000"/>
                  </a:prstClr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172200"/>
            <a:ext cx="3352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prstClr val="black">
                    <a:lumMod val="50000"/>
                    <a:lumOff val="50000"/>
                  </a:prstClr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prstClr val="black">
                    <a:lumMod val="50000"/>
                    <a:lumOff val="50000"/>
                  </a:prstClr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3DFA926-E1A0-4D52-870A-3E71F8F46C32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33078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6" r:id="rId1"/>
    <p:sldLayoutId id="2147483837" r:id="rId2"/>
    <p:sldLayoutId id="2147483838" r:id="rId3"/>
    <p:sldLayoutId id="2147483839" r:id="rId4"/>
    <p:sldLayoutId id="2147483840" r:id="rId5"/>
    <p:sldLayoutId id="2147483841" r:id="rId6"/>
    <p:sldLayoutId id="2147483842" r:id="rId7"/>
    <p:sldLayoutId id="2147483843" r:id="rId8"/>
    <p:sldLayoutId id="2147483844" r:id="rId9"/>
    <p:sldLayoutId id="2147483845" r:id="rId10"/>
    <p:sldLayoutId id="2147483846" r:id="rId11"/>
    <p:sldLayoutId id="2147483847" r:id="rId12"/>
  </p:sldLayoutIdLst>
  <p:transition spd="slow" advTm="5000"/>
  <p:timing>
    <p:tnLst>
      <p:par>
        <p:cTn id="1" dur="indefinite" restart="never" nodeType="tmRoot"/>
      </p:par>
    </p:tnLst>
  </p:timing>
  <p:txStyles>
    <p:titleStyle>
      <a:lvl1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2pPr>
      <a:lvl3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3pPr>
      <a:lvl4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4pPr>
      <a:lvl5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2200" kern="1200">
          <a:solidFill>
            <a:srgbClr val="404040"/>
          </a:solidFill>
          <a:latin typeface="+mn-lt"/>
          <a:ea typeface="+mn-ea"/>
          <a:cs typeface="+mn-cs"/>
        </a:defRPr>
      </a:lvl1pPr>
      <a:lvl2pPr marL="547688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2000" kern="1200">
          <a:solidFill>
            <a:srgbClr val="404040"/>
          </a:solidFill>
          <a:latin typeface="+mn-lt"/>
          <a:ea typeface="+mn-ea"/>
          <a:cs typeface="+mn-cs"/>
        </a:defRPr>
      </a:lvl2pPr>
      <a:lvl3pPr marL="822325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kern="1200">
          <a:solidFill>
            <a:srgbClr val="404040"/>
          </a:solidFill>
          <a:latin typeface="+mn-lt"/>
          <a:ea typeface="+mn-ea"/>
          <a:cs typeface="+mn-cs"/>
        </a:defRPr>
      </a:lvl3pPr>
      <a:lvl4pPr marL="1096963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1600" kern="1200">
          <a:solidFill>
            <a:srgbClr val="404040"/>
          </a:solidFill>
          <a:latin typeface="+mn-lt"/>
          <a:ea typeface="+mn-ea"/>
          <a:cs typeface="+mn-cs"/>
        </a:defRPr>
      </a:lvl4pPr>
      <a:lvl5pPr marL="1389063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1400" kern="1200">
          <a:solidFill>
            <a:srgbClr val="404040"/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86" name="Group 2"/>
          <p:cNvGrpSpPr>
            <a:grpSpLocks/>
          </p:cNvGrpSpPr>
          <p:nvPr/>
        </p:nvGrpSpPr>
        <p:grpSpPr bwMode="auto">
          <a:xfrm>
            <a:off x="0" y="6350"/>
            <a:ext cx="9140825" cy="6851650"/>
            <a:chOff x="0" y="4"/>
            <a:chExt cx="5758" cy="4316"/>
          </a:xfrm>
        </p:grpSpPr>
        <p:sp>
          <p:nvSpPr>
            <p:cNvPr id="37891" name="Freeform 3"/>
            <p:cNvSpPr>
              <a:spLocks/>
            </p:cNvSpPr>
            <p:nvPr/>
          </p:nvSpPr>
          <p:spPr bwMode="hidden">
            <a:xfrm>
              <a:off x="558" y="1161"/>
              <a:ext cx="5200" cy="3159"/>
            </a:xfrm>
            <a:custGeom>
              <a:avLst/>
              <a:gdLst>
                <a:gd name="T0" fmla="*/ 0 w 5184"/>
                <a:gd name="T1" fmla="*/ 3159 h 3159"/>
                <a:gd name="T2" fmla="*/ 5184 w 5184"/>
                <a:gd name="T3" fmla="*/ 3159 h 3159"/>
                <a:gd name="T4" fmla="*/ 5184 w 5184"/>
                <a:gd name="T5" fmla="*/ 0 h 3159"/>
                <a:gd name="T6" fmla="*/ 0 w 5184"/>
                <a:gd name="T7" fmla="*/ 0 h 3159"/>
                <a:gd name="T8" fmla="*/ 0 w 5184"/>
                <a:gd name="T9" fmla="*/ 3159 h 3159"/>
                <a:gd name="T10" fmla="*/ 0 w 5184"/>
                <a:gd name="T11" fmla="*/ 3159 h 3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184" h="3159">
                  <a:moveTo>
                    <a:pt x="0" y="3159"/>
                  </a:moveTo>
                  <a:lnTo>
                    <a:pt x="5184" y="3159"/>
                  </a:lnTo>
                  <a:lnTo>
                    <a:pt x="5184" y="0"/>
                  </a:lnTo>
                  <a:lnTo>
                    <a:pt x="0" y="0"/>
                  </a:lnTo>
                  <a:lnTo>
                    <a:pt x="0" y="3159"/>
                  </a:lnTo>
                  <a:lnTo>
                    <a:pt x="0" y="315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3200" i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7892" name="Freeform 4"/>
            <p:cNvSpPr>
              <a:spLocks/>
            </p:cNvSpPr>
            <p:nvPr/>
          </p:nvSpPr>
          <p:spPr bwMode="hidden">
            <a:xfrm>
              <a:off x="0" y="1161"/>
              <a:ext cx="558" cy="3159"/>
            </a:xfrm>
            <a:custGeom>
              <a:avLst/>
              <a:gdLst>
                <a:gd name="T0" fmla="*/ 0 w 556"/>
                <a:gd name="T1" fmla="*/ 0 h 3159"/>
                <a:gd name="T2" fmla="*/ 0 w 556"/>
                <a:gd name="T3" fmla="*/ 3159 h 3159"/>
                <a:gd name="T4" fmla="*/ 556 w 556"/>
                <a:gd name="T5" fmla="*/ 3159 h 3159"/>
                <a:gd name="T6" fmla="*/ 556 w 556"/>
                <a:gd name="T7" fmla="*/ 0 h 3159"/>
                <a:gd name="T8" fmla="*/ 0 w 556"/>
                <a:gd name="T9" fmla="*/ 0 h 3159"/>
                <a:gd name="T10" fmla="*/ 0 w 556"/>
                <a:gd name="T11" fmla="*/ 0 h 3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56" h="3159">
                  <a:moveTo>
                    <a:pt x="0" y="0"/>
                  </a:moveTo>
                  <a:lnTo>
                    <a:pt x="0" y="3159"/>
                  </a:lnTo>
                  <a:lnTo>
                    <a:pt x="556" y="3159"/>
                  </a:lnTo>
                  <a:lnTo>
                    <a:pt x="55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3200" i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grpSp>
          <p:nvGrpSpPr>
            <p:cNvPr id="16394" name="Group 5"/>
            <p:cNvGrpSpPr>
              <a:grpSpLocks/>
            </p:cNvGrpSpPr>
            <p:nvPr userDrawn="1"/>
          </p:nvGrpSpPr>
          <p:grpSpPr bwMode="auto">
            <a:xfrm>
              <a:off x="0" y="4"/>
              <a:ext cx="5758" cy="4316"/>
              <a:chOff x="0" y="4"/>
              <a:chExt cx="5758" cy="4316"/>
            </a:xfrm>
          </p:grpSpPr>
          <p:sp>
            <p:nvSpPr>
              <p:cNvPr id="37894" name="Freeform 6"/>
              <p:cNvSpPr>
                <a:spLocks/>
              </p:cNvSpPr>
              <p:nvPr/>
            </p:nvSpPr>
            <p:spPr bwMode="ltGray">
              <a:xfrm>
                <a:off x="552" y="4"/>
                <a:ext cx="12" cy="695"/>
              </a:xfrm>
              <a:custGeom>
                <a:avLst/>
                <a:gdLst>
                  <a:gd name="T0" fmla="*/ 12 w 12"/>
                  <a:gd name="T1" fmla="*/ 0 h 695"/>
                  <a:gd name="T2" fmla="*/ 0 w 12"/>
                  <a:gd name="T3" fmla="*/ 0 h 695"/>
                  <a:gd name="T4" fmla="*/ 0 w 12"/>
                  <a:gd name="T5" fmla="*/ 695 h 695"/>
                  <a:gd name="T6" fmla="*/ 12 w 12"/>
                  <a:gd name="T7" fmla="*/ 695 h 695"/>
                  <a:gd name="T8" fmla="*/ 12 w 12"/>
                  <a:gd name="T9" fmla="*/ 0 h 695"/>
                  <a:gd name="T10" fmla="*/ 12 w 12"/>
                  <a:gd name="T11" fmla="*/ 0 h 6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695">
                    <a:moveTo>
                      <a:pt x="12" y="0"/>
                    </a:moveTo>
                    <a:lnTo>
                      <a:pt x="0" y="0"/>
                    </a:lnTo>
                    <a:lnTo>
                      <a:pt x="0" y="695"/>
                    </a:lnTo>
                    <a:lnTo>
                      <a:pt x="12" y="695"/>
                    </a:lnTo>
                    <a:lnTo>
                      <a:pt x="12" y="0"/>
                    </a:lnTo>
                    <a:lnTo>
                      <a:pt x="1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3200" i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7895" name="Freeform 7"/>
              <p:cNvSpPr>
                <a:spLocks/>
              </p:cNvSpPr>
              <p:nvPr/>
            </p:nvSpPr>
            <p:spPr bwMode="ltGray">
              <a:xfrm>
                <a:off x="552" y="1623"/>
                <a:ext cx="12" cy="2697"/>
              </a:xfrm>
              <a:custGeom>
                <a:avLst/>
                <a:gdLst>
                  <a:gd name="T0" fmla="*/ 0 w 12"/>
                  <a:gd name="T1" fmla="*/ 2697 h 2697"/>
                  <a:gd name="T2" fmla="*/ 12 w 12"/>
                  <a:gd name="T3" fmla="*/ 2697 h 2697"/>
                  <a:gd name="T4" fmla="*/ 12 w 12"/>
                  <a:gd name="T5" fmla="*/ 0 h 2697"/>
                  <a:gd name="T6" fmla="*/ 0 w 12"/>
                  <a:gd name="T7" fmla="*/ 0 h 2697"/>
                  <a:gd name="T8" fmla="*/ 0 w 12"/>
                  <a:gd name="T9" fmla="*/ 2697 h 2697"/>
                  <a:gd name="T10" fmla="*/ 0 w 12"/>
                  <a:gd name="T11" fmla="*/ 2697 h 26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2697">
                    <a:moveTo>
                      <a:pt x="0" y="2697"/>
                    </a:moveTo>
                    <a:lnTo>
                      <a:pt x="12" y="2697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2697"/>
                    </a:lnTo>
                    <a:lnTo>
                      <a:pt x="0" y="2697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3200" i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7896" name="Freeform 8"/>
              <p:cNvSpPr>
                <a:spLocks/>
              </p:cNvSpPr>
              <p:nvPr/>
            </p:nvSpPr>
            <p:spPr bwMode="ltGray">
              <a:xfrm>
                <a:off x="1019" y="1155"/>
                <a:ext cx="4739" cy="12"/>
              </a:xfrm>
              <a:custGeom>
                <a:avLst/>
                <a:gdLst>
                  <a:gd name="T0" fmla="*/ 4724 w 4724"/>
                  <a:gd name="T1" fmla="*/ 0 h 12"/>
                  <a:gd name="T2" fmla="*/ 0 w 4724"/>
                  <a:gd name="T3" fmla="*/ 0 h 12"/>
                  <a:gd name="T4" fmla="*/ 0 w 4724"/>
                  <a:gd name="T5" fmla="*/ 12 h 12"/>
                  <a:gd name="T6" fmla="*/ 4724 w 4724"/>
                  <a:gd name="T7" fmla="*/ 12 h 12"/>
                  <a:gd name="T8" fmla="*/ 4724 w 4724"/>
                  <a:gd name="T9" fmla="*/ 0 h 12"/>
                  <a:gd name="T10" fmla="*/ 4724 w 4724"/>
                  <a:gd name="T1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724" h="12">
                    <a:moveTo>
                      <a:pt x="4724" y="0"/>
                    </a:moveTo>
                    <a:lnTo>
                      <a:pt x="0" y="0"/>
                    </a:lnTo>
                    <a:lnTo>
                      <a:pt x="0" y="12"/>
                    </a:lnTo>
                    <a:lnTo>
                      <a:pt x="4724" y="12"/>
                    </a:lnTo>
                    <a:lnTo>
                      <a:pt x="4724" y="0"/>
                    </a:lnTo>
                    <a:lnTo>
                      <a:pt x="47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3200" i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7897" name="Freeform 9"/>
              <p:cNvSpPr>
                <a:spLocks/>
              </p:cNvSpPr>
              <p:nvPr/>
            </p:nvSpPr>
            <p:spPr bwMode="ltGray">
              <a:xfrm>
                <a:off x="552" y="1371"/>
                <a:ext cx="12" cy="252"/>
              </a:xfrm>
              <a:custGeom>
                <a:avLst/>
                <a:gdLst>
                  <a:gd name="T0" fmla="*/ 0 w 12"/>
                  <a:gd name="T1" fmla="*/ 252 h 252"/>
                  <a:gd name="T2" fmla="*/ 12 w 12"/>
                  <a:gd name="T3" fmla="*/ 252 h 252"/>
                  <a:gd name="T4" fmla="*/ 12 w 12"/>
                  <a:gd name="T5" fmla="*/ 0 h 252"/>
                  <a:gd name="T6" fmla="*/ 0 w 12"/>
                  <a:gd name="T7" fmla="*/ 0 h 252"/>
                  <a:gd name="T8" fmla="*/ 0 w 12"/>
                  <a:gd name="T9" fmla="*/ 252 h 252"/>
                  <a:gd name="T10" fmla="*/ 0 w 12"/>
                  <a:gd name="T11" fmla="*/ 252 h 2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252">
                    <a:moveTo>
                      <a:pt x="0" y="252"/>
                    </a:moveTo>
                    <a:lnTo>
                      <a:pt x="12" y="252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252"/>
                    </a:lnTo>
                    <a:lnTo>
                      <a:pt x="0" y="25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3200" i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7898" name="Freeform 10"/>
              <p:cNvSpPr>
                <a:spLocks/>
              </p:cNvSpPr>
              <p:nvPr/>
            </p:nvSpPr>
            <p:spPr bwMode="ltGray">
              <a:xfrm>
                <a:off x="552" y="699"/>
                <a:ext cx="12" cy="252"/>
              </a:xfrm>
              <a:custGeom>
                <a:avLst/>
                <a:gdLst>
                  <a:gd name="T0" fmla="*/ 12 w 12"/>
                  <a:gd name="T1" fmla="*/ 0 h 252"/>
                  <a:gd name="T2" fmla="*/ 0 w 12"/>
                  <a:gd name="T3" fmla="*/ 0 h 252"/>
                  <a:gd name="T4" fmla="*/ 0 w 12"/>
                  <a:gd name="T5" fmla="*/ 252 h 252"/>
                  <a:gd name="T6" fmla="*/ 12 w 12"/>
                  <a:gd name="T7" fmla="*/ 252 h 252"/>
                  <a:gd name="T8" fmla="*/ 12 w 12"/>
                  <a:gd name="T9" fmla="*/ 0 h 252"/>
                  <a:gd name="T10" fmla="*/ 12 w 12"/>
                  <a:gd name="T11" fmla="*/ 0 h 2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252">
                    <a:moveTo>
                      <a:pt x="12" y="0"/>
                    </a:moveTo>
                    <a:lnTo>
                      <a:pt x="0" y="0"/>
                    </a:lnTo>
                    <a:lnTo>
                      <a:pt x="0" y="252"/>
                    </a:lnTo>
                    <a:lnTo>
                      <a:pt x="12" y="252"/>
                    </a:lnTo>
                    <a:lnTo>
                      <a:pt x="12" y="0"/>
                    </a:lnTo>
                    <a:lnTo>
                      <a:pt x="1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3200" i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7899" name="Freeform 11"/>
              <p:cNvSpPr>
                <a:spLocks/>
              </p:cNvSpPr>
              <p:nvPr/>
            </p:nvSpPr>
            <p:spPr bwMode="ltGray">
              <a:xfrm>
                <a:off x="552" y="951"/>
                <a:ext cx="12" cy="420"/>
              </a:xfrm>
              <a:custGeom>
                <a:avLst/>
                <a:gdLst>
                  <a:gd name="T0" fmla="*/ 0 w 12"/>
                  <a:gd name="T1" fmla="*/ 0 h 420"/>
                  <a:gd name="T2" fmla="*/ 0 w 12"/>
                  <a:gd name="T3" fmla="*/ 420 h 420"/>
                  <a:gd name="T4" fmla="*/ 12 w 12"/>
                  <a:gd name="T5" fmla="*/ 420 h 420"/>
                  <a:gd name="T6" fmla="*/ 12 w 12"/>
                  <a:gd name="T7" fmla="*/ 0 h 420"/>
                  <a:gd name="T8" fmla="*/ 0 w 12"/>
                  <a:gd name="T9" fmla="*/ 0 h 420"/>
                  <a:gd name="T10" fmla="*/ 0 w 12"/>
                  <a:gd name="T11" fmla="*/ 0 h 4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420">
                    <a:moveTo>
                      <a:pt x="0" y="0"/>
                    </a:moveTo>
                    <a:lnTo>
                      <a:pt x="0" y="420"/>
                    </a:lnTo>
                    <a:lnTo>
                      <a:pt x="12" y="42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50000">
                    <a:schemeClr val="hlink"/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3200" i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7900" name="Freeform 12"/>
              <p:cNvSpPr>
                <a:spLocks/>
              </p:cNvSpPr>
              <p:nvPr/>
            </p:nvSpPr>
            <p:spPr bwMode="ltGray">
              <a:xfrm>
                <a:off x="0" y="1155"/>
                <a:ext cx="351" cy="12"/>
              </a:xfrm>
              <a:custGeom>
                <a:avLst/>
                <a:gdLst>
                  <a:gd name="T0" fmla="*/ 0 w 251"/>
                  <a:gd name="T1" fmla="*/ 0 h 12"/>
                  <a:gd name="T2" fmla="*/ 0 w 251"/>
                  <a:gd name="T3" fmla="*/ 12 h 12"/>
                  <a:gd name="T4" fmla="*/ 251 w 251"/>
                  <a:gd name="T5" fmla="*/ 12 h 12"/>
                  <a:gd name="T6" fmla="*/ 251 w 251"/>
                  <a:gd name="T7" fmla="*/ 0 h 12"/>
                  <a:gd name="T8" fmla="*/ 0 w 251"/>
                  <a:gd name="T9" fmla="*/ 0 h 12"/>
                  <a:gd name="T10" fmla="*/ 0 w 251"/>
                  <a:gd name="T1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51" h="12">
                    <a:moveTo>
                      <a:pt x="0" y="0"/>
                    </a:moveTo>
                    <a:lnTo>
                      <a:pt x="0" y="12"/>
                    </a:lnTo>
                    <a:lnTo>
                      <a:pt x="251" y="12"/>
                    </a:lnTo>
                    <a:lnTo>
                      <a:pt x="251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accent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3200" i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7901" name="Freeform 13"/>
              <p:cNvSpPr>
                <a:spLocks/>
              </p:cNvSpPr>
              <p:nvPr/>
            </p:nvSpPr>
            <p:spPr bwMode="ltGray">
              <a:xfrm>
                <a:off x="767" y="1155"/>
                <a:ext cx="252" cy="12"/>
              </a:xfrm>
              <a:custGeom>
                <a:avLst/>
                <a:gdLst>
                  <a:gd name="T0" fmla="*/ 251 w 251"/>
                  <a:gd name="T1" fmla="*/ 0 h 12"/>
                  <a:gd name="T2" fmla="*/ 0 w 251"/>
                  <a:gd name="T3" fmla="*/ 0 h 12"/>
                  <a:gd name="T4" fmla="*/ 0 w 251"/>
                  <a:gd name="T5" fmla="*/ 12 h 12"/>
                  <a:gd name="T6" fmla="*/ 251 w 251"/>
                  <a:gd name="T7" fmla="*/ 12 h 12"/>
                  <a:gd name="T8" fmla="*/ 251 w 251"/>
                  <a:gd name="T9" fmla="*/ 0 h 12"/>
                  <a:gd name="T10" fmla="*/ 251 w 251"/>
                  <a:gd name="T1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51" h="12">
                    <a:moveTo>
                      <a:pt x="251" y="0"/>
                    </a:moveTo>
                    <a:lnTo>
                      <a:pt x="0" y="0"/>
                    </a:lnTo>
                    <a:lnTo>
                      <a:pt x="0" y="12"/>
                    </a:lnTo>
                    <a:lnTo>
                      <a:pt x="251" y="12"/>
                    </a:lnTo>
                    <a:lnTo>
                      <a:pt x="251" y="0"/>
                    </a:lnTo>
                    <a:lnTo>
                      <a:pt x="251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3200" i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7902" name="Freeform 14"/>
              <p:cNvSpPr>
                <a:spLocks/>
              </p:cNvSpPr>
              <p:nvPr/>
            </p:nvSpPr>
            <p:spPr bwMode="ltGray">
              <a:xfrm>
                <a:off x="348" y="1155"/>
                <a:ext cx="419" cy="12"/>
              </a:xfrm>
              <a:custGeom>
                <a:avLst/>
                <a:gdLst>
                  <a:gd name="T0" fmla="*/ 0 w 418"/>
                  <a:gd name="T1" fmla="*/ 0 h 12"/>
                  <a:gd name="T2" fmla="*/ 0 w 418"/>
                  <a:gd name="T3" fmla="*/ 12 h 12"/>
                  <a:gd name="T4" fmla="*/ 418 w 418"/>
                  <a:gd name="T5" fmla="*/ 12 h 12"/>
                  <a:gd name="T6" fmla="*/ 418 w 418"/>
                  <a:gd name="T7" fmla="*/ 0 h 12"/>
                  <a:gd name="T8" fmla="*/ 0 w 418"/>
                  <a:gd name="T9" fmla="*/ 0 h 12"/>
                  <a:gd name="T10" fmla="*/ 0 w 418"/>
                  <a:gd name="T1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18" h="12">
                    <a:moveTo>
                      <a:pt x="0" y="0"/>
                    </a:moveTo>
                    <a:lnTo>
                      <a:pt x="0" y="12"/>
                    </a:lnTo>
                    <a:lnTo>
                      <a:pt x="418" y="12"/>
                    </a:lnTo>
                    <a:lnTo>
                      <a:pt x="418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50000">
                    <a:schemeClr val="hlink"/>
                  </a:gs>
                  <a:gs pos="100000">
                    <a:schemeClr val="accent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3200" i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</p:grpSp>
      <p:sp>
        <p:nvSpPr>
          <p:cNvPr id="37903" name="Rectangle 15"/>
          <p:cNvSpPr>
            <a:spLocks noGrp="1" noChangeArrowheads="1"/>
          </p:cNvSpPr>
          <p:nvPr>
            <p:ph type="title"/>
          </p:nvPr>
        </p:nvSpPr>
        <p:spPr bwMode="auto">
          <a:xfrm>
            <a:off x="1066800" y="304800"/>
            <a:ext cx="7543800" cy="1431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37904" name="Rectangle 16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66800" y="1981200"/>
            <a:ext cx="75438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37905" name="Rectangle 1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066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000" i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/>
          </a:p>
        </p:txBody>
      </p:sp>
      <p:sp>
        <p:nvSpPr>
          <p:cNvPr id="37906" name="Rectangle 1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4290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 i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/>
          </a:p>
        </p:txBody>
      </p:sp>
      <p:sp>
        <p:nvSpPr>
          <p:cNvPr id="37907" name="Rectangle 1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056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 i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CC7E7E2-B9A6-47E8-87F0-6E2F4DADE2D4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2601771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849" r:id="rId1"/>
    <p:sldLayoutId id="2147483850" r:id="rId2"/>
    <p:sldLayoutId id="2147483851" r:id="rId3"/>
    <p:sldLayoutId id="2147483852" r:id="rId4"/>
    <p:sldLayoutId id="2147483853" r:id="rId5"/>
    <p:sldLayoutId id="2147483854" r:id="rId6"/>
    <p:sldLayoutId id="2147483855" r:id="rId7"/>
    <p:sldLayoutId id="2147483856" r:id="rId8"/>
    <p:sldLayoutId id="2147483857" r:id="rId9"/>
    <p:sldLayoutId id="2147483858" r:id="rId10"/>
    <p:sldLayoutId id="2147483859" r:id="rId11"/>
    <p:sldLayoutId id="2147483860" r:id="rId12"/>
    <p:sldLayoutId id="2147483861" r:id="rId13"/>
    <p:sldLayoutId id="2147483862" r:id="rId14"/>
    <p:sldLayoutId id="2147483863" r:id="rId15"/>
  </p:sldLayoutIdLst>
  <p:transition spd="slow" advTm="500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олилиния 12"/>
          <p:cNvSpPr>
            <a:spLocks/>
          </p:cNvSpPr>
          <p:nvPr/>
        </p:nvSpPr>
        <p:spPr bwMode="auto">
          <a:xfrm>
            <a:off x="500063" y="5945188"/>
            <a:ext cx="4940300" cy="9207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20483" name="Полилиния 11"/>
          <p:cNvSpPr>
            <a:spLocks/>
          </p:cNvSpPr>
          <p:nvPr/>
        </p:nvSpPr>
        <p:spPr bwMode="auto">
          <a:xfrm>
            <a:off x="485775" y="5938838"/>
            <a:ext cx="3690938" cy="933450"/>
          </a:xfrm>
          <a:custGeom>
            <a:avLst/>
            <a:gdLst>
              <a:gd name="T0" fmla="*/ 0 w 5591"/>
              <a:gd name="T1" fmla="*/ 0 h 588"/>
              <a:gd name="T2" fmla="*/ 2147483647 w 5591"/>
              <a:gd name="T3" fmla="*/ 0 h 588"/>
              <a:gd name="T4" fmla="*/ 2147483647 w 5591"/>
              <a:gd name="T5" fmla="*/ 2147483647 h 588"/>
              <a:gd name="T6" fmla="*/ 2147483647 w 5591"/>
              <a:gd name="T7" fmla="*/ 0 h 588"/>
              <a:gd name="T8" fmla="*/ 0 60000 65536"/>
              <a:gd name="T9" fmla="*/ 0 60000 65536"/>
              <a:gd name="T10" fmla="*/ 0 60000 65536"/>
              <a:gd name="T11" fmla="*/ 0 60000 65536"/>
              <a:gd name="T12" fmla="*/ 0 w 5591"/>
              <a:gd name="T13" fmla="*/ 0 h 588"/>
              <a:gd name="T14" fmla="*/ 5591 w 5591"/>
              <a:gd name="T15" fmla="*/ 588 h 58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14" name="Прямоугольный треугольник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0489" name="Текст 29"/>
          <p:cNvSpPr>
            <a:spLocks noGrp="1"/>
          </p:cNvSpPr>
          <p:nvPr>
            <p:ph type="body" idx="1"/>
          </p:nvPr>
        </p:nvSpPr>
        <p:spPr bwMode="auto">
          <a:xfrm>
            <a:off x="457200" y="1481138"/>
            <a:ext cx="8229600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6727825" y="6408738"/>
            <a:ext cx="1919288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4379913" y="6408738"/>
            <a:ext cx="2351087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8647113" y="6408738"/>
            <a:ext cx="366712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A51365A-61C2-452F-9C13-A4B34CE36150}" type="slidenum">
              <a:rPr lang="ru-RU">
                <a:solidFill>
                  <a:prstClr val="black"/>
                </a:solidFill>
                <a:latin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11624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66" r:id="rId2"/>
    <p:sldLayoutId id="2147483867" r:id="rId3"/>
    <p:sldLayoutId id="2147483868" r:id="rId4"/>
    <p:sldLayoutId id="2147483869" r:id="rId5"/>
    <p:sldLayoutId id="2147483870" r:id="rId6"/>
    <p:sldLayoutId id="2147483871" r:id="rId7"/>
    <p:sldLayoutId id="2147483872" r:id="rId8"/>
    <p:sldLayoutId id="2147483873" r:id="rId9"/>
    <p:sldLayoutId id="2147483874" r:id="rId10"/>
    <p:sldLayoutId id="2147483875" r:id="rId11"/>
  </p:sldLayoutIdLst>
  <p:transition spd="slow" advTm="500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9pPr>
      <a:extLst/>
    </p:titleStyle>
    <p:bodyStyle>
      <a:lvl1pPr marL="365125" indent="-255588" algn="l" rtl="0" eaLnBrk="0" fontAlgn="base" hangingPunct="0">
        <a:spcBef>
          <a:spcPts val="400"/>
        </a:spcBef>
        <a:spcAft>
          <a:spcPct val="0"/>
        </a:spcAft>
        <a:buClr>
          <a:schemeClr val="accent1"/>
        </a:buClr>
        <a:buSzPct val="68000"/>
        <a:buFont typeface="Wingdings 3" pitchFamily="18" charset="2"/>
        <a:buChar char=""/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0713" indent="-228600" algn="l" rtl="0" eaLnBrk="0" fontAlgn="base" hangingPunct="0">
        <a:spcBef>
          <a:spcPts val="325"/>
        </a:spcBef>
        <a:spcAft>
          <a:spcPct val="0"/>
        </a:spcAft>
        <a:buClr>
          <a:schemeClr val="accent1"/>
        </a:buClr>
        <a:buFont typeface="Verdana" pitchFamily="34" charset="0"/>
        <a:buChar char="◦"/>
        <a:defRPr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8838" indent="-228600" algn="l" rtl="0" eaLnBrk="0" fontAlgn="base" hangingPunct="0">
        <a:spcBef>
          <a:spcPts val="350"/>
        </a:spcBef>
        <a:spcAft>
          <a:spcPct val="0"/>
        </a:spcAft>
        <a:buClr>
          <a:schemeClr val="accent2"/>
        </a:buClr>
        <a:buSzPct val="100000"/>
        <a:buFont typeface="Wingdings 2" pitchFamily="18" charset="2"/>
        <a:buChar char="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0" fontAlgn="base" hangingPunct="0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0" fontAlgn="base" hangingPunct="0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23654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solidFill>
                  <a:srgbClr val="8383AD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/>
          </a:p>
        </p:txBody>
      </p:sp>
      <p:sp>
        <p:nvSpPr>
          <p:cNvPr id="23654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8383AD"/>
                </a:solidFill>
                <a:latin typeface="+mn-lt"/>
              </a:defRPr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/>
              <a:t>Жукова О.Ф. </a:t>
            </a:r>
          </a:p>
        </p:txBody>
      </p:sp>
      <p:sp>
        <p:nvSpPr>
          <p:cNvPr id="23655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8383AD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08CCC6A-534B-4FDF-94A3-09F7D9AB5E06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/>
          </a:p>
        </p:txBody>
      </p:sp>
      <p:grpSp>
        <p:nvGrpSpPr>
          <p:cNvPr id="24583" name="Group 7"/>
          <p:cNvGrpSpPr>
            <a:grpSpLocks/>
          </p:cNvGrpSpPr>
          <p:nvPr/>
        </p:nvGrpSpPr>
        <p:grpSpPr bwMode="auto">
          <a:xfrm>
            <a:off x="215900" y="76200"/>
            <a:ext cx="8686800" cy="6781800"/>
            <a:chOff x="136" y="48"/>
            <a:chExt cx="5472" cy="4272"/>
          </a:xfrm>
        </p:grpSpPr>
        <p:grpSp>
          <p:nvGrpSpPr>
            <p:cNvPr id="24584" name="Group 8"/>
            <p:cNvGrpSpPr>
              <a:grpSpLocks/>
            </p:cNvGrpSpPr>
            <p:nvPr/>
          </p:nvGrpSpPr>
          <p:grpSpPr bwMode="auto">
            <a:xfrm>
              <a:off x="136" y="48"/>
              <a:ext cx="5472" cy="212"/>
              <a:chOff x="136" y="48"/>
              <a:chExt cx="5472" cy="212"/>
            </a:xfrm>
          </p:grpSpPr>
          <p:grpSp>
            <p:nvGrpSpPr>
              <p:cNvPr id="24610" name="Group 9"/>
              <p:cNvGrpSpPr>
                <a:grpSpLocks/>
              </p:cNvGrpSpPr>
              <p:nvPr/>
            </p:nvGrpSpPr>
            <p:grpSpPr bwMode="auto">
              <a:xfrm>
                <a:off x="136" y="48"/>
                <a:ext cx="1056" cy="212"/>
                <a:chOff x="2544" y="2160"/>
                <a:chExt cx="1920" cy="384"/>
              </a:xfrm>
            </p:grpSpPr>
            <p:sp>
              <p:nvSpPr>
                <p:cNvPr id="24635" name="Rectangle 10"/>
                <p:cNvSpPr>
                  <a:spLocks noChangeArrowheads="1"/>
                </p:cNvSpPr>
                <p:nvPr/>
              </p:nvSpPr>
              <p:spPr bwMode="auto">
                <a:xfrm>
                  <a:off x="3504" y="2160"/>
                  <a:ext cx="960" cy="192"/>
                </a:xfrm>
                <a:prstGeom prst="rect">
                  <a:avLst/>
                </a:pr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mtClean="0">
                    <a:solidFill>
                      <a:srgbClr val="8383AD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24636" name="Rectangle 11"/>
                <p:cNvSpPr>
                  <a:spLocks noChangeArrowheads="1"/>
                </p:cNvSpPr>
                <p:nvPr/>
              </p:nvSpPr>
              <p:spPr bwMode="auto">
                <a:xfrm>
                  <a:off x="3504" y="2352"/>
                  <a:ext cx="960" cy="192"/>
                </a:xfrm>
                <a:prstGeom prst="rect">
                  <a:avLst/>
                </a:prstGeom>
                <a:solidFill>
                  <a:schemeClr val="hlink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mtClean="0">
                    <a:solidFill>
                      <a:srgbClr val="8383AD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24637" name="Rectangle 12"/>
                <p:cNvSpPr>
                  <a:spLocks noChangeArrowheads="1"/>
                </p:cNvSpPr>
                <p:nvPr/>
              </p:nvSpPr>
              <p:spPr bwMode="auto">
                <a:xfrm>
                  <a:off x="2544" y="2352"/>
                  <a:ext cx="960" cy="192"/>
                </a:xfrm>
                <a:prstGeom prst="rect">
                  <a:avLst/>
                </a:prstGeom>
                <a:solidFill>
                  <a:schemeClr val="folHlink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mtClean="0">
                    <a:solidFill>
                      <a:srgbClr val="8383AD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24638" name="Rectangle 13"/>
                <p:cNvSpPr>
                  <a:spLocks noChangeArrowheads="1"/>
                </p:cNvSpPr>
                <p:nvPr/>
              </p:nvSpPr>
              <p:spPr bwMode="auto">
                <a:xfrm>
                  <a:off x="2544" y="2160"/>
                  <a:ext cx="960" cy="192"/>
                </a:xfrm>
                <a:prstGeom prst="rect">
                  <a:avLst/>
                </a:pr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mtClean="0">
                    <a:solidFill>
                      <a:srgbClr val="8383AD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24639" name="Rectangle 14"/>
                <p:cNvSpPr>
                  <a:spLocks noChangeArrowheads="1"/>
                </p:cNvSpPr>
                <p:nvPr/>
              </p:nvSpPr>
              <p:spPr bwMode="auto">
                <a:xfrm>
                  <a:off x="2640" y="2256"/>
                  <a:ext cx="1727" cy="192"/>
                </a:xfrm>
                <a:prstGeom prst="rect">
                  <a:avLst/>
                </a:prstGeom>
                <a:solidFill>
                  <a:schemeClr val="bg1">
                    <a:alpha val="50195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mtClean="0">
                    <a:solidFill>
                      <a:srgbClr val="8383AD"/>
                    </a:solidFill>
                    <a:latin typeface="Arial" pitchFamily="34" charset="0"/>
                  </a:endParaRPr>
                </a:p>
              </p:txBody>
            </p:sp>
          </p:grpSp>
          <p:grpSp>
            <p:nvGrpSpPr>
              <p:cNvPr id="24611" name="Group 15"/>
              <p:cNvGrpSpPr>
                <a:grpSpLocks/>
              </p:cNvGrpSpPr>
              <p:nvPr/>
            </p:nvGrpSpPr>
            <p:grpSpPr bwMode="auto">
              <a:xfrm>
                <a:off x="1240" y="48"/>
                <a:ext cx="1056" cy="212"/>
                <a:chOff x="2544" y="2160"/>
                <a:chExt cx="1920" cy="384"/>
              </a:xfrm>
            </p:grpSpPr>
            <p:sp>
              <p:nvSpPr>
                <p:cNvPr id="24630" name="Rectangle 16"/>
                <p:cNvSpPr>
                  <a:spLocks noChangeArrowheads="1"/>
                </p:cNvSpPr>
                <p:nvPr/>
              </p:nvSpPr>
              <p:spPr bwMode="auto">
                <a:xfrm>
                  <a:off x="3504" y="2160"/>
                  <a:ext cx="960" cy="192"/>
                </a:xfrm>
                <a:prstGeom prst="rect">
                  <a:avLst/>
                </a:pr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mtClean="0">
                    <a:solidFill>
                      <a:srgbClr val="8383AD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24631" name="Rectangle 17"/>
                <p:cNvSpPr>
                  <a:spLocks noChangeArrowheads="1"/>
                </p:cNvSpPr>
                <p:nvPr/>
              </p:nvSpPr>
              <p:spPr bwMode="auto">
                <a:xfrm>
                  <a:off x="3504" y="2352"/>
                  <a:ext cx="960" cy="192"/>
                </a:xfrm>
                <a:prstGeom prst="rect">
                  <a:avLst/>
                </a:prstGeom>
                <a:solidFill>
                  <a:schemeClr val="hlink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mtClean="0">
                    <a:solidFill>
                      <a:srgbClr val="8383AD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24632" name="Rectangle 18"/>
                <p:cNvSpPr>
                  <a:spLocks noChangeArrowheads="1"/>
                </p:cNvSpPr>
                <p:nvPr/>
              </p:nvSpPr>
              <p:spPr bwMode="auto">
                <a:xfrm>
                  <a:off x="2544" y="2352"/>
                  <a:ext cx="960" cy="192"/>
                </a:xfrm>
                <a:prstGeom prst="rect">
                  <a:avLst/>
                </a:prstGeom>
                <a:solidFill>
                  <a:schemeClr val="folHlink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mtClean="0">
                    <a:solidFill>
                      <a:srgbClr val="8383AD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24633" name="Rectangle 19"/>
                <p:cNvSpPr>
                  <a:spLocks noChangeArrowheads="1"/>
                </p:cNvSpPr>
                <p:nvPr/>
              </p:nvSpPr>
              <p:spPr bwMode="auto">
                <a:xfrm>
                  <a:off x="2544" y="2160"/>
                  <a:ext cx="960" cy="192"/>
                </a:xfrm>
                <a:prstGeom prst="rect">
                  <a:avLst/>
                </a:pr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mtClean="0">
                    <a:solidFill>
                      <a:srgbClr val="8383AD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24634" name="Rectangle 20"/>
                <p:cNvSpPr>
                  <a:spLocks noChangeArrowheads="1"/>
                </p:cNvSpPr>
                <p:nvPr/>
              </p:nvSpPr>
              <p:spPr bwMode="auto">
                <a:xfrm>
                  <a:off x="2640" y="2256"/>
                  <a:ext cx="1727" cy="192"/>
                </a:xfrm>
                <a:prstGeom prst="rect">
                  <a:avLst/>
                </a:prstGeom>
                <a:solidFill>
                  <a:schemeClr val="bg1">
                    <a:alpha val="50195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mtClean="0">
                    <a:solidFill>
                      <a:srgbClr val="8383AD"/>
                    </a:solidFill>
                    <a:latin typeface="Arial" pitchFamily="34" charset="0"/>
                  </a:endParaRPr>
                </a:p>
              </p:txBody>
            </p:sp>
          </p:grpSp>
          <p:grpSp>
            <p:nvGrpSpPr>
              <p:cNvPr id="24612" name="Group 21"/>
              <p:cNvGrpSpPr>
                <a:grpSpLocks/>
              </p:cNvGrpSpPr>
              <p:nvPr/>
            </p:nvGrpSpPr>
            <p:grpSpPr bwMode="auto">
              <a:xfrm>
                <a:off x="2344" y="48"/>
                <a:ext cx="1056" cy="212"/>
                <a:chOff x="2544" y="2160"/>
                <a:chExt cx="1920" cy="384"/>
              </a:xfrm>
            </p:grpSpPr>
            <p:sp>
              <p:nvSpPr>
                <p:cNvPr id="24625" name="Rectangle 22"/>
                <p:cNvSpPr>
                  <a:spLocks noChangeArrowheads="1"/>
                </p:cNvSpPr>
                <p:nvPr/>
              </p:nvSpPr>
              <p:spPr bwMode="auto">
                <a:xfrm>
                  <a:off x="3504" y="2160"/>
                  <a:ext cx="960" cy="192"/>
                </a:xfrm>
                <a:prstGeom prst="rect">
                  <a:avLst/>
                </a:pr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mtClean="0">
                    <a:solidFill>
                      <a:srgbClr val="8383AD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24626" name="Rectangle 23"/>
                <p:cNvSpPr>
                  <a:spLocks noChangeArrowheads="1"/>
                </p:cNvSpPr>
                <p:nvPr/>
              </p:nvSpPr>
              <p:spPr bwMode="auto">
                <a:xfrm>
                  <a:off x="3504" y="2352"/>
                  <a:ext cx="960" cy="192"/>
                </a:xfrm>
                <a:prstGeom prst="rect">
                  <a:avLst/>
                </a:prstGeom>
                <a:solidFill>
                  <a:schemeClr val="hlink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mtClean="0">
                    <a:solidFill>
                      <a:srgbClr val="8383AD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24627" name="Rectangle 24"/>
                <p:cNvSpPr>
                  <a:spLocks noChangeArrowheads="1"/>
                </p:cNvSpPr>
                <p:nvPr/>
              </p:nvSpPr>
              <p:spPr bwMode="auto">
                <a:xfrm>
                  <a:off x="2544" y="2352"/>
                  <a:ext cx="960" cy="192"/>
                </a:xfrm>
                <a:prstGeom prst="rect">
                  <a:avLst/>
                </a:prstGeom>
                <a:solidFill>
                  <a:schemeClr val="folHlink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mtClean="0">
                    <a:solidFill>
                      <a:srgbClr val="8383AD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24628" name="Rectangle 25"/>
                <p:cNvSpPr>
                  <a:spLocks noChangeArrowheads="1"/>
                </p:cNvSpPr>
                <p:nvPr/>
              </p:nvSpPr>
              <p:spPr bwMode="auto">
                <a:xfrm>
                  <a:off x="2544" y="2160"/>
                  <a:ext cx="960" cy="192"/>
                </a:xfrm>
                <a:prstGeom prst="rect">
                  <a:avLst/>
                </a:pr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mtClean="0">
                    <a:solidFill>
                      <a:srgbClr val="8383AD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24629" name="Rectangle 26"/>
                <p:cNvSpPr>
                  <a:spLocks noChangeArrowheads="1"/>
                </p:cNvSpPr>
                <p:nvPr/>
              </p:nvSpPr>
              <p:spPr bwMode="auto">
                <a:xfrm>
                  <a:off x="2640" y="2256"/>
                  <a:ext cx="1727" cy="192"/>
                </a:xfrm>
                <a:prstGeom prst="rect">
                  <a:avLst/>
                </a:prstGeom>
                <a:solidFill>
                  <a:schemeClr val="bg1">
                    <a:alpha val="50195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mtClean="0">
                    <a:solidFill>
                      <a:srgbClr val="8383AD"/>
                    </a:solidFill>
                    <a:latin typeface="Arial" pitchFamily="34" charset="0"/>
                  </a:endParaRPr>
                </a:p>
              </p:txBody>
            </p:sp>
          </p:grpSp>
          <p:grpSp>
            <p:nvGrpSpPr>
              <p:cNvPr id="24613" name="Group 27"/>
              <p:cNvGrpSpPr>
                <a:grpSpLocks/>
              </p:cNvGrpSpPr>
              <p:nvPr/>
            </p:nvGrpSpPr>
            <p:grpSpPr bwMode="auto">
              <a:xfrm>
                <a:off x="3448" y="48"/>
                <a:ext cx="1056" cy="212"/>
                <a:chOff x="2544" y="2160"/>
                <a:chExt cx="1920" cy="384"/>
              </a:xfrm>
            </p:grpSpPr>
            <p:sp>
              <p:nvSpPr>
                <p:cNvPr id="24620" name="Rectangle 28"/>
                <p:cNvSpPr>
                  <a:spLocks noChangeArrowheads="1"/>
                </p:cNvSpPr>
                <p:nvPr/>
              </p:nvSpPr>
              <p:spPr bwMode="auto">
                <a:xfrm>
                  <a:off x="3504" y="2160"/>
                  <a:ext cx="960" cy="192"/>
                </a:xfrm>
                <a:prstGeom prst="rect">
                  <a:avLst/>
                </a:pr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mtClean="0">
                    <a:solidFill>
                      <a:srgbClr val="8383AD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24621" name="Rectangle 29"/>
                <p:cNvSpPr>
                  <a:spLocks noChangeArrowheads="1"/>
                </p:cNvSpPr>
                <p:nvPr/>
              </p:nvSpPr>
              <p:spPr bwMode="auto">
                <a:xfrm>
                  <a:off x="3504" y="2352"/>
                  <a:ext cx="960" cy="192"/>
                </a:xfrm>
                <a:prstGeom prst="rect">
                  <a:avLst/>
                </a:prstGeom>
                <a:solidFill>
                  <a:schemeClr val="hlink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mtClean="0">
                    <a:solidFill>
                      <a:srgbClr val="8383AD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24622" name="Rectangle 30"/>
                <p:cNvSpPr>
                  <a:spLocks noChangeArrowheads="1"/>
                </p:cNvSpPr>
                <p:nvPr/>
              </p:nvSpPr>
              <p:spPr bwMode="auto">
                <a:xfrm>
                  <a:off x="2544" y="2352"/>
                  <a:ext cx="960" cy="192"/>
                </a:xfrm>
                <a:prstGeom prst="rect">
                  <a:avLst/>
                </a:prstGeom>
                <a:solidFill>
                  <a:schemeClr val="folHlink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mtClean="0">
                    <a:solidFill>
                      <a:srgbClr val="8383AD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24623" name="Rectangle 31"/>
                <p:cNvSpPr>
                  <a:spLocks noChangeArrowheads="1"/>
                </p:cNvSpPr>
                <p:nvPr/>
              </p:nvSpPr>
              <p:spPr bwMode="auto">
                <a:xfrm>
                  <a:off x="2544" y="2160"/>
                  <a:ext cx="960" cy="192"/>
                </a:xfrm>
                <a:prstGeom prst="rect">
                  <a:avLst/>
                </a:pr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mtClean="0">
                    <a:solidFill>
                      <a:srgbClr val="8383AD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24624" name="Rectangle 32"/>
                <p:cNvSpPr>
                  <a:spLocks noChangeArrowheads="1"/>
                </p:cNvSpPr>
                <p:nvPr/>
              </p:nvSpPr>
              <p:spPr bwMode="auto">
                <a:xfrm>
                  <a:off x="2640" y="2256"/>
                  <a:ext cx="1727" cy="192"/>
                </a:xfrm>
                <a:prstGeom prst="rect">
                  <a:avLst/>
                </a:prstGeom>
                <a:solidFill>
                  <a:schemeClr val="bg1">
                    <a:alpha val="50195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mtClean="0">
                    <a:solidFill>
                      <a:srgbClr val="8383AD"/>
                    </a:solidFill>
                    <a:latin typeface="Arial" pitchFamily="34" charset="0"/>
                  </a:endParaRPr>
                </a:p>
              </p:txBody>
            </p:sp>
          </p:grpSp>
          <p:grpSp>
            <p:nvGrpSpPr>
              <p:cNvPr id="24614" name="Group 33"/>
              <p:cNvGrpSpPr>
                <a:grpSpLocks/>
              </p:cNvGrpSpPr>
              <p:nvPr/>
            </p:nvGrpSpPr>
            <p:grpSpPr bwMode="auto">
              <a:xfrm>
                <a:off x="4552" y="48"/>
                <a:ext cx="1056" cy="212"/>
                <a:chOff x="2544" y="2160"/>
                <a:chExt cx="1920" cy="384"/>
              </a:xfrm>
            </p:grpSpPr>
            <p:sp>
              <p:nvSpPr>
                <p:cNvPr id="24615" name="Rectangle 34"/>
                <p:cNvSpPr>
                  <a:spLocks noChangeArrowheads="1"/>
                </p:cNvSpPr>
                <p:nvPr/>
              </p:nvSpPr>
              <p:spPr bwMode="auto">
                <a:xfrm>
                  <a:off x="3504" y="2160"/>
                  <a:ext cx="960" cy="192"/>
                </a:xfrm>
                <a:prstGeom prst="rect">
                  <a:avLst/>
                </a:pr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mtClean="0">
                    <a:solidFill>
                      <a:srgbClr val="8383AD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24616" name="Rectangle 35"/>
                <p:cNvSpPr>
                  <a:spLocks noChangeArrowheads="1"/>
                </p:cNvSpPr>
                <p:nvPr/>
              </p:nvSpPr>
              <p:spPr bwMode="auto">
                <a:xfrm>
                  <a:off x="3504" y="2352"/>
                  <a:ext cx="960" cy="192"/>
                </a:xfrm>
                <a:prstGeom prst="rect">
                  <a:avLst/>
                </a:prstGeom>
                <a:solidFill>
                  <a:schemeClr val="hlink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mtClean="0">
                    <a:solidFill>
                      <a:srgbClr val="8383AD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24617" name="Rectangle 36"/>
                <p:cNvSpPr>
                  <a:spLocks noChangeArrowheads="1"/>
                </p:cNvSpPr>
                <p:nvPr/>
              </p:nvSpPr>
              <p:spPr bwMode="auto">
                <a:xfrm>
                  <a:off x="2544" y="2352"/>
                  <a:ext cx="960" cy="192"/>
                </a:xfrm>
                <a:prstGeom prst="rect">
                  <a:avLst/>
                </a:prstGeom>
                <a:solidFill>
                  <a:schemeClr val="folHlink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mtClean="0">
                    <a:solidFill>
                      <a:srgbClr val="8383AD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24618" name="Rectangle 37"/>
                <p:cNvSpPr>
                  <a:spLocks noChangeArrowheads="1"/>
                </p:cNvSpPr>
                <p:nvPr/>
              </p:nvSpPr>
              <p:spPr bwMode="auto">
                <a:xfrm>
                  <a:off x="2544" y="2160"/>
                  <a:ext cx="960" cy="192"/>
                </a:xfrm>
                <a:prstGeom prst="rect">
                  <a:avLst/>
                </a:pr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mtClean="0">
                    <a:solidFill>
                      <a:srgbClr val="8383AD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24619" name="Rectangle 38"/>
                <p:cNvSpPr>
                  <a:spLocks noChangeArrowheads="1"/>
                </p:cNvSpPr>
                <p:nvPr/>
              </p:nvSpPr>
              <p:spPr bwMode="auto">
                <a:xfrm>
                  <a:off x="2640" y="2256"/>
                  <a:ext cx="1727" cy="192"/>
                </a:xfrm>
                <a:prstGeom prst="rect">
                  <a:avLst/>
                </a:prstGeom>
                <a:solidFill>
                  <a:schemeClr val="bg1">
                    <a:alpha val="50195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mtClean="0">
                    <a:solidFill>
                      <a:srgbClr val="8383AD"/>
                    </a:solidFill>
                    <a:latin typeface="Arial" pitchFamily="34" charset="0"/>
                  </a:endParaRPr>
                </a:p>
              </p:txBody>
            </p:sp>
          </p:grpSp>
        </p:grpSp>
        <p:grpSp>
          <p:nvGrpSpPr>
            <p:cNvPr id="24585" name="Group 39"/>
            <p:cNvGrpSpPr>
              <a:grpSpLocks/>
            </p:cNvGrpSpPr>
            <p:nvPr/>
          </p:nvGrpSpPr>
          <p:grpSpPr bwMode="auto">
            <a:xfrm>
              <a:off x="192" y="4273"/>
              <a:ext cx="5328" cy="47"/>
              <a:chOff x="192" y="3840"/>
              <a:chExt cx="5328" cy="47"/>
            </a:xfrm>
          </p:grpSpPr>
          <p:grpSp>
            <p:nvGrpSpPr>
              <p:cNvPr id="24586" name="Group 40"/>
              <p:cNvGrpSpPr>
                <a:grpSpLocks/>
              </p:cNvGrpSpPr>
              <p:nvPr userDrawn="1"/>
            </p:nvGrpSpPr>
            <p:grpSpPr bwMode="auto">
              <a:xfrm>
                <a:off x="192" y="3840"/>
                <a:ext cx="624" cy="47"/>
                <a:chOff x="624" y="3706"/>
                <a:chExt cx="1056" cy="106"/>
              </a:xfrm>
            </p:grpSpPr>
            <p:sp>
              <p:nvSpPr>
                <p:cNvPr id="24608" name="Rectangle 41"/>
                <p:cNvSpPr>
                  <a:spLocks noChangeArrowheads="1"/>
                </p:cNvSpPr>
                <p:nvPr userDrawn="1"/>
              </p:nvSpPr>
              <p:spPr bwMode="ltGray">
                <a:xfrm>
                  <a:off x="1152" y="3706"/>
                  <a:ext cx="528" cy="106"/>
                </a:xfrm>
                <a:prstGeom prst="rect">
                  <a:avLst/>
                </a:prstGeom>
                <a:solidFill>
                  <a:schemeClr val="hlink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mtClean="0">
                    <a:solidFill>
                      <a:srgbClr val="8383AD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24609" name="Rectangle 42"/>
                <p:cNvSpPr>
                  <a:spLocks noChangeArrowheads="1"/>
                </p:cNvSpPr>
                <p:nvPr userDrawn="1"/>
              </p:nvSpPr>
              <p:spPr bwMode="ltGray">
                <a:xfrm>
                  <a:off x="624" y="3706"/>
                  <a:ext cx="528" cy="106"/>
                </a:xfrm>
                <a:prstGeom prst="rect">
                  <a:avLst/>
                </a:prstGeom>
                <a:solidFill>
                  <a:schemeClr val="folHlink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mtClean="0">
                    <a:solidFill>
                      <a:srgbClr val="8383AD"/>
                    </a:solidFill>
                    <a:latin typeface="Arial" pitchFamily="34" charset="0"/>
                  </a:endParaRPr>
                </a:p>
              </p:txBody>
            </p:sp>
          </p:grpSp>
          <p:grpSp>
            <p:nvGrpSpPr>
              <p:cNvPr id="24587" name="Group 43"/>
              <p:cNvGrpSpPr>
                <a:grpSpLocks/>
              </p:cNvGrpSpPr>
              <p:nvPr userDrawn="1"/>
            </p:nvGrpSpPr>
            <p:grpSpPr bwMode="auto">
              <a:xfrm>
                <a:off x="864" y="3840"/>
                <a:ext cx="624" cy="47"/>
                <a:chOff x="624" y="3600"/>
                <a:chExt cx="1056" cy="106"/>
              </a:xfrm>
            </p:grpSpPr>
            <p:sp>
              <p:nvSpPr>
                <p:cNvPr id="24606" name="Rectangle 44"/>
                <p:cNvSpPr>
                  <a:spLocks noChangeArrowheads="1"/>
                </p:cNvSpPr>
                <p:nvPr userDrawn="1"/>
              </p:nvSpPr>
              <p:spPr bwMode="ltGray">
                <a:xfrm>
                  <a:off x="1152" y="3600"/>
                  <a:ext cx="528" cy="106"/>
                </a:xfrm>
                <a:prstGeom prst="rect">
                  <a:avLst/>
                </a:pr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mtClean="0">
                    <a:solidFill>
                      <a:srgbClr val="8383AD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24607" name="Rectangle 45"/>
                <p:cNvSpPr>
                  <a:spLocks noChangeArrowheads="1"/>
                </p:cNvSpPr>
                <p:nvPr userDrawn="1"/>
              </p:nvSpPr>
              <p:spPr bwMode="ltGray">
                <a:xfrm>
                  <a:off x="624" y="3600"/>
                  <a:ext cx="528" cy="106"/>
                </a:xfrm>
                <a:prstGeom prst="rect">
                  <a:avLst/>
                </a:pr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mtClean="0">
                    <a:solidFill>
                      <a:srgbClr val="8383AD"/>
                    </a:solidFill>
                    <a:latin typeface="Arial" pitchFamily="34" charset="0"/>
                  </a:endParaRPr>
                </a:p>
              </p:txBody>
            </p:sp>
          </p:grpSp>
          <p:grpSp>
            <p:nvGrpSpPr>
              <p:cNvPr id="24588" name="Group 46"/>
              <p:cNvGrpSpPr>
                <a:grpSpLocks/>
              </p:cNvGrpSpPr>
              <p:nvPr userDrawn="1"/>
            </p:nvGrpSpPr>
            <p:grpSpPr bwMode="auto">
              <a:xfrm>
                <a:off x="1536" y="3840"/>
                <a:ext cx="624" cy="47"/>
                <a:chOff x="624" y="3706"/>
                <a:chExt cx="1056" cy="106"/>
              </a:xfrm>
            </p:grpSpPr>
            <p:sp>
              <p:nvSpPr>
                <p:cNvPr id="24604" name="Rectangle 47"/>
                <p:cNvSpPr>
                  <a:spLocks noChangeArrowheads="1"/>
                </p:cNvSpPr>
                <p:nvPr userDrawn="1"/>
              </p:nvSpPr>
              <p:spPr bwMode="ltGray">
                <a:xfrm>
                  <a:off x="1152" y="3706"/>
                  <a:ext cx="528" cy="106"/>
                </a:xfrm>
                <a:prstGeom prst="rect">
                  <a:avLst/>
                </a:prstGeom>
                <a:solidFill>
                  <a:schemeClr val="hlink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mtClean="0">
                    <a:solidFill>
                      <a:srgbClr val="8383AD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24605" name="Rectangle 48"/>
                <p:cNvSpPr>
                  <a:spLocks noChangeArrowheads="1"/>
                </p:cNvSpPr>
                <p:nvPr userDrawn="1"/>
              </p:nvSpPr>
              <p:spPr bwMode="ltGray">
                <a:xfrm>
                  <a:off x="624" y="3706"/>
                  <a:ext cx="528" cy="106"/>
                </a:xfrm>
                <a:prstGeom prst="rect">
                  <a:avLst/>
                </a:prstGeom>
                <a:solidFill>
                  <a:schemeClr val="folHlink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mtClean="0">
                    <a:solidFill>
                      <a:srgbClr val="8383AD"/>
                    </a:solidFill>
                    <a:latin typeface="Arial" pitchFamily="34" charset="0"/>
                  </a:endParaRPr>
                </a:p>
              </p:txBody>
            </p:sp>
          </p:grpSp>
          <p:grpSp>
            <p:nvGrpSpPr>
              <p:cNvPr id="24589" name="Group 49"/>
              <p:cNvGrpSpPr>
                <a:grpSpLocks/>
              </p:cNvGrpSpPr>
              <p:nvPr userDrawn="1"/>
            </p:nvGrpSpPr>
            <p:grpSpPr bwMode="auto">
              <a:xfrm>
                <a:off x="2208" y="3840"/>
                <a:ext cx="624" cy="47"/>
                <a:chOff x="624" y="3600"/>
                <a:chExt cx="1056" cy="106"/>
              </a:xfrm>
            </p:grpSpPr>
            <p:sp>
              <p:nvSpPr>
                <p:cNvPr id="24602" name="Rectangle 50"/>
                <p:cNvSpPr>
                  <a:spLocks noChangeArrowheads="1"/>
                </p:cNvSpPr>
                <p:nvPr userDrawn="1"/>
              </p:nvSpPr>
              <p:spPr bwMode="ltGray">
                <a:xfrm>
                  <a:off x="1152" y="3600"/>
                  <a:ext cx="528" cy="106"/>
                </a:xfrm>
                <a:prstGeom prst="rect">
                  <a:avLst/>
                </a:pr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mtClean="0">
                    <a:solidFill>
                      <a:srgbClr val="8383AD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24603" name="Rectangle 51"/>
                <p:cNvSpPr>
                  <a:spLocks noChangeArrowheads="1"/>
                </p:cNvSpPr>
                <p:nvPr userDrawn="1"/>
              </p:nvSpPr>
              <p:spPr bwMode="ltGray">
                <a:xfrm>
                  <a:off x="624" y="3600"/>
                  <a:ext cx="528" cy="106"/>
                </a:xfrm>
                <a:prstGeom prst="rect">
                  <a:avLst/>
                </a:pr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mtClean="0">
                    <a:solidFill>
                      <a:srgbClr val="8383AD"/>
                    </a:solidFill>
                    <a:latin typeface="Arial" pitchFamily="34" charset="0"/>
                  </a:endParaRPr>
                </a:p>
              </p:txBody>
            </p:sp>
          </p:grpSp>
          <p:grpSp>
            <p:nvGrpSpPr>
              <p:cNvPr id="24590" name="Group 52"/>
              <p:cNvGrpSpPr>
                <a:grpSpLocks/>
              </p:cNvGrpSpPr>
              <p:nvPr userDrawn="1"/>
            </p:nvGrpSpPr>
            <p:grpSpPr bwMode="auto">
              <a:xfrm>
                <a:off x="2880" y="3840"/>
                <a:ext cx="624" cy="47"/>
                <a:chOff x="624" y="3706"/>
                <a:chExt cx="1056" cy="106"/>
              </a:xfrm>
            </p:grpSpPr>
            <p:sp>
              <p:nvSpPr>
                <p:cNvPr id="24600" name="Rectangle 53"/>
                <p:cNvSpPr>
                  <a:spLocks noChangeArrowheads="1"/>
                </p:cNvSpPr>
                <p:nvPr userDrawn="1"/>
              </p:nvSpPr>
              <p:spPr bwMode="ltGray">
                <a:xfrm>
                  <a:off x="1152" y="3706"/>
                  <a:ext cx="528" cy="106"/>
                </a:xfrm>
                <a:prstGeom prst="rect">
                  <a:avLst/>
                </a:prstGeom>
                <a:solidFill>
                  <a:schemeClr val="hlink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mtClean="0">
                    <a:solidFill>
                      <a:srgbClr val="8383AD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24601" name="Rectangle 54"/>
                <p:cNvSpPr>
                  <a:spLocks noChangeArrowheads="1"/>
                </p:cNvSpPr>
                <p:nvPr userDrawn="1"/>
              </p:nvSpPr>
              <p:spPr bwMode="ltGray">
                <a:xfrm>
                  <a:off x="624" y="3706"/>
                  <a:ext cx="528" cy="106"/>
                </a:xfrm>
                <a:prstGeom prst="rect">
                  <a:avLst/>
                </a:prstGeom>
                <a:solidFill>
                  <a:schemeClr val="folHlink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mtClean="0">
                    <a:solidFill>
                      <a:srgbClr val="8383AD"/>
                    </a:solidFill>
                    <a:latin typeface="Arial" pitchFamily="34" charset="0"/>
                  </a:endParaRPr>
                </a:p>
              </p:txBody>
            </p:sp>
          </p:grpSp>
          <p:grpSp>
            <p:nvGrpSpPr>
              <p:cNvPr id="24591" name="Group 55"/>
              <p:cNvGrpSpPr>
                <a:grpSpLocks/>
              </p:cNvGrpSpPr>
              <p:nvPr userDrawn="1"/>
            </p:nvGrpSpPr>
            <p:grpSpPr bwMode="auto">
              <a:xfrm>
                <a:off x="3552" y="3840"/>
                <a:ext cx="624" cy="47"/>
                <a:chOff x="624" y="3600"/>
                <a:chExt cx="1056" cy="106"/>
              </a:xfrm>
            </p:grpSpPr>
            <p:sp>
              <p:nvSpPr>
                <p:cNvPr id="24598" name="Rectangle 56"/>
                <p:cNvSpPr>
                  <a:spLocks noChangeArrowheads="1"/>
                </p:cNvSpPr>
                <p:nvPr userDrawn="1"/>
              </p:nvSpPr>
              <p:spPr bwMode="ltGray">
                <a:xfrm>
                  <a:off x="1152" y="3600"/>
                  <a:ext cx="528" cy="106"/>
                </a:xfrm>
                <a:prstGeom prst="rect">
                  <a:avLst/>
                </a:pr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mtClean="0">
                    <a:solidFill>
                      <a:srgbClr val="8383AD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24599" name="Rectangle 57"/>
                <p:cNvSpPr>
                  <a:spLocks noChangeArrowheads="1"/>
                </p:cNvSpPr>
                <p:nvPr userDrawn="1"/>
              </p:nvSpPr>
              <p:spPr bwMode="ltGray">
                <a:xfrm>
                  <a:off x="624" y="3600"/>
                  <a:ext cx="528" cy="106"/>
                </a:xfrm>
                <a:prstGeom prst="rect">
                  <a:avLst/>
                </a:pr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mtClean="0">
                    <a:solidFill>
                      <a:srgbClr val="8383AD"/>
                    </a:solidFill>
                    <a:latin typeface="Arial" pitchFamily="34" charset="0"/>
                  </a:endParaRPr>
                </a:p>
              </p:txBody>
            </p:sp>
          </p:grpSp>
          <p:grpSp>
            <p:nvGrpSpPr>
              <p:cNvPr id="24592" name="Group 58"/>
              <p:cNvGrpSpPr>
                <a:grpSpLocks/>
              </p:cNvGrpSpPr>
              <p:nvPr userDrawn="1"/>
            </p:nvGrpSpPr>
            <p:grpSpPr bwMode="auto">
              <a:xfrm>
                <a:off x="4224" y="3840"/>
                <a:ext cx="624" cy="47"/>
                <a:chOff x="624" y="3706"/>
                <a:chExt cx="1056" cy="106"/>
              </a:xfrm>
            </p:grpSpPr>
            <p:sp>
              <p:nvSpPr>
                <p:cNvPr id="24596" name="Rectangle 59"/>
                <p:cNvSpPr>
                  <a:spLocks noChangeArrowheads="1"/>
                </p:cNvSpPr>
                <p:nvPr userDrawn="1"/>
              </p:nvSpPr>
              <p:spPr bwMode="ltGray">
                <a:xfrm>
                  <a:off x="1152" y="3706"/>
                  <a:ext cx="528" cy="106"/>
                </a:xfrm>
                <a:prstGeom prst="rect">
                  <a:avLst/>
                </a:prstGeom>
                <a:solidFill>
                  <a:schemeClr val="hlink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mtClean="0">
                    <a:solidFill>
                      <a:srgbClr val="8383AD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24597" name="Rectangle 60"/>
                <p:cNvSpPr>
                  <a:spLocks noChangeArrowheads="1"/>
                </p:cNvSpPr>
                <p:nvPr userDrawn="1"/>
              </p:nvSpPr>
              <p:spPr bwMode="ltGray">
                <a:xfrm>
                  <a:off x="624" y="3706"/>
                  <a:ext cx="528" cy="106"/>
                </a:xfrm>
                <a:prstGeom prst="rect">
                  <a:avLst/>
                </a:prstGeom>
                <a:solidFill>
                  <a:schemeClr val="folHlink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mtClean="0">
                    <a:solidFill>
                      <a:srgbClr val="8383AD"/>
                    </a:solidFill>
                    <a:latin typeface="Arial" pitchFamily="34" charset="0"/>
                  </a:endParaRPr>
                </a:p>
              </p:txBody>
            </p:sp>
          </p:grpSp>
          <p:grpSp>
            <p:nvGrpSpPr>
              <p:cNvPr id="24593" name="Group 61"/>
              <p:cNvGrpSpPr>
                <a:grpSpLocks/>
              </p:cNvGrpSpPr>
              <p:nvPr userDrawn="1"/>
            </p:nvGrpSpPr>
            <p:grpSpPr bwMode="auto">
              <a:xfrm>
                <a:off x="4896" y="3840"/>
                <a:ext cx="624" cy="47"/>
                <a:chOff x="624" y="3600"/>
                <a:chExt cx="1056" cy="106"/>
              </a:xfrm>
            </p:grpSpPr>
            <p:sp>
              <p:nvSpPr>
                <p:cNvPr id="24594" name="Rectangle 62"/>
                <p:cNvSpPr>
                  <a:spLocks noChangeArrowheads="1"/>
                </p:cNvSpPr>
                <p:nvPr userDrawn="1"/>
              </p:nvSpPr>
              <p:spPr bwMode="ltGray">
                <a:xfrm>
                  <a:off x="1152" y="3600"/>
                  <a:ext cx="528" cy="106"/>
                </a:xfrm>
                <a:prstGeom prst="rect">
                  <a:avLst/>
                </a:pr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mtClean="0">
                    <a:solidFill>
                      <a:srgbClr val="8383AD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24595" name="Rectangle 63"/>
                <p:cNvSpPr>
                  <a:spLocks noChangeArrowheads="1"/>
                </p:cNvSpPr>
                <p:nvPr userDrawn="1"/>
              </p:nvSpPr>
              <p:spPr bwMode="ltGray">
                <a:xfrm>
                  <a:off x="624" y="3600"/>
                  <a:ext cx="528" cy="106"/>
                </a:xfrm>
                <a:prstGeom prst="rect">
                  <a:avLst/>
                </a:pr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mtClean="0">
                    <a:solidFill>
                      <a:srgbClr val="8383AD"/>
                    </a:solidFill>
                    <a:latin typeface="Arial" pitchFamily="34" charset="0"/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2051483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7" r:id="rId1"/>
    <p:sldLayoutId id="2147483878" r:id="rId2"/>
    <p:sldLayoutId id="2147483879" r:id="rId3"/>
    <p:sldLayoutId id="2147483880" r:id="rId4"/>
    <p:sldLayoutId id="2147483881" r:id="rId5"/>
    <p:sldLayoutId id="2147483882" r:id="rId6"/>
    <p:sldLayoutId id="2147483883" r:id="rId7"/>
    <p:sldLayoutId id="2147483884" r:id="rId8"/>
    <p:sldLayoutId id="2147483885" r:id="rId9"/>
    <p:sldLayoutId id="2147483886" r:id="rId10"/>
    <p:sldLayoutId id="2147483887" r:id="rId11"/>
    <p:sldLayoutId id="2147483888" r:id="rId12"/>
  </p:sldLayoutIdLst>
  <p:transition spd="slow" advTm="5000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SzPct val="75000"/>
        <a:buBlip>
          <a:blip r:embed="rId14"/>
        </a:buBlip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05000"/>
        <a:buChar char="•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105000"/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105000"/>
        <a:buChar char="•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SzPct val="105000"/>
        <a:buChar char="•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SzPct val="105000"/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SzPct val="105000"/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SzPct val="105000"/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SzPct val="105000"/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олилиния 12"/>
          <p:cNvSpPr>
            <a:spLocks/>
          </p:cNvSpPr>
          <p:nvPr/>
        </p:nvSpPr>
        <p:spPr bwMode="auto">
          <a:xfrm>
            <a:off x="500063" y="5945188"/>
            <a:ext cx="4940300" cy="9207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7651" name="Полилиния 11"/>
          <p:cNvSpPr>
            <a:spLocks/>
          </p:cNvSpPr>
          <p:nvPr/>
        </p:nvSpPr>
        <p:spPr bwMode="auto">
          <a:xfrm>
            <a:off x="485775" y="5938838"/>
            <a:ext cx="3690938" cy="933450"/>
          </a:xfrm>
          <a:custGeom>
            <a:avLst/>
            <a:gdLst>
              <a:gd name="T0" fmla="*/ 0 w 5591"/>
              <a:gd name="T1" fmla="*/ 0 h 588"/>
              <a:gd name="T2" fmla="*/ 2147483647 w 5591"/>
              <a:gd name="T3" fmla="*/ 0 h 588"/>
              <a:gd name="T4" fmla="*/ 2147483647 w 5591"/>
              <a:gd name="T5" fmla="*/ 2147483647 h 588"/>
              <a:gd name="T6" fmla="*/ 2147483647 w 5591"/>
              <a:gd name="T7" fmla="*/ 0 h 588"/>
              <a:gd name="T8" fmla="*/ 0 60000 65536"/>
              <a:gd name="T9" fmla="*/ 0 60000 65536"/>
              <a:gd name="T10" fmla="*/ 0 60000 65536"/>
              <a:gd name="T11" fmla="*/ 0 60000 65536"/>
              <a:gd name="T12" fmla="*/ 0 w 5591"/>
              <a:gd name="T13" fmla="*/ 0 h 588"/>
              <a:gd name="T14" fmla="*/ 5591 w 5591"/>
              <a:gd name="T15" fmla="*/ 588 h 58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14" name="Прямоугольный треугольник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7657" name="Текст 29"/>
          <p:cNvSpPr>
            <a:spLocks noGrp="1"/>
          </p:cNvSpPr>
          <p:nvPr>
            <p:ph type="body" idx="1"/>
          </p:nvPr>
        </p:nvSpPr>
        <p:spPr bwMode="auto">
          <a:xfrm>
            <a:off x="457200" y="1481138"/>
            <a:ext cx="8229600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6727825" y="6408738"/>
            <a:ext cx="1919288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prstClr val="black"/>
                </a:solidFill>
                <a:latin typeface="Arial" charset="0"/>
              </a:defRPr>
            </a:lvl1pPr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4379913" y="6408738"/>
            <a:ext cx="2351087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prstClr val="black"/>
                </a:solidFill>
                <a:latin typeface="Arial" charset="0"/>
              </a:defRPr>
            </a:lvl1pPr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8647113" y="6408738"/>
            <a:ext cx="366712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prstClr val="black"/>
                </a:solidFill>
                <a:latin typeface="Arial" charset="0"/>
              </a:defRPr>
            </a:lvl1pPr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5D88B6F-1342-40DD-AC77-F4CF6FE07547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14383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5" r:id="rId1"/>
    <p:sldLayoutId id="2147483906" r:id="rId2"/>
    <p:sldLayoutId id="2147483907" r:id="rId3"/>
    <p:sldLayoutId id="2147483908" r:id="rId4"/>
    <p:sldLayoutId id="2147483909" r:id="rId5"/>
    <p:sldLayoutId id="2147483910" r:id="rId6"/>
    <p:sldLayoutId id="2147483911" r:id="rId7"/>
    <p:sldLayoutId id="2147483912" r:id="rId8"/>
    <p:sldLayoutId id="2147483913" r:id="rId9"/>
    <p:sldLayoutId id="2147483914" r:id="rId10"/>
    <p:sldLayoutId id="2147483915" r:id="rId11"/>
  </p:sldLayoutIdLst>
  <p:transition spd="slow" advTm="5000"/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9pPr>
      <a:extLst/>
    </p:titleStyle>
    <p:bodyStyle>
      <a:lvl1pPr marL="365125" indent="-255588" algn="l" rtl="0" eaLnBrk="0" fontAlgn="base" hangingPunct="0">
        <a:spcBef>
          <a:spcPts val="400"/>
        </a:spcBef>
        <a:spcAft>
          <a:spcPct val="0"/>
        </a:spcAft>
        <a:buClr>
          <a:schemeClr val="accent1"/>
        </a:buClr>
        <a:buSzPct val="68000"/>
        <a:buFont typeface="Wingdings 3" pitchFamily="18" charset="2"/>
        <a:buChar char=""/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0713" indent="-228600" algn="l" rtl="0" eaLnBrk="0" fontAlgn="base" hangingPunct="0">
        <a:spcBef>
          <a:spcPts val="325"/>
        </a:spcBef>
        <a:spcAft>
          <a:spcPct val="0"/>
        </a:spcAft>
        <a:buClr>
          <a:schemeClr val="accent1"/>
        </a:buClr>
        <a:buFont typeface="Verdana" pitchFamily="34" charset="0"/>
        <a:buChar char="◦"/>
        <a:defRPr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8838" indent="-228600" algn="l" rtl="0" eaLnBrk="0" fontAlgn="base" hangingPunct="0">
        <a:spcBef>
          <a:spcPts val="350"/>
        </a:spcBef>
        <a:spcAft>
          <a:spcPct val="0"/>
        </a:spcAft>
        <a:buClr>
          <a:schemeClr val="accent2"/>
        </a:buClr>
        <a:buSzPct val="100000"/>
        <a:buFont typeface="Wingdings 2" pitchFamily="18" charset="2"/>
        <a:buChar char="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0" fontAlgn="base" hangingPunct="0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0" fontAlgn="base" hangingPunct="0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20.11.2011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66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2700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prstClr val="black">
                    <a:lumMod val="65000"/>
                    <a:lumOff val="35000"/>
                  </a:prstClr>
                </a:solidFill>
                <a:latin typeface="Century Gothic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8813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prstClr val="black">
                    <a:lumMod val="65000"/>
                    <a:lumOff val="35000"/>
                  </a:prstClr>
                </a:solidFill>
                <a:latin typeface="Century Gothic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925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prstClr val="black">
                    <a:lumMod val="65000"/>
                    <a:lumOff val="35000"/>
                  </a:prstClr>
                </a:solidFill>
                <a:latin typeface="Century Gothic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4EBDEFB-EB27-406A-BFBC-C13DEAB7465D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/>
          </a:p>
        </p:txBody>
      </p:sp>
      <p:sp>
        <p:nvSpPr>
          <p:cNvPr id="7" name="Oval 6"/>
          <p:cNvSpPr/>
          <p:nvPr/>
        </p:nvSpPr>
        <p:spPr>
          <a:xfrm>
            <a:off x="8458200" y="6499225"/>
            <a:ext cx="84138" cy="84138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569913" y="6499225"/>
            <a:ext cx="84137" cy="84138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34791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7" r:id="rId1"/>
    <p:sldLayoutId id="2147483918" r:id="rId2"/>
    <p:sldLayoutId id="2147483919" r:id="rId3"/>
    <p:sldLayoutId id="2147483920" r:id="rId4"/>
    <p:sldLayoutId id="2147483921" r:id="rId5"/>
    <p:sldLayoutId id="2147483922" r:id="rId6"/>
    <p:sldLayoutId id="2147483923" r:id="rId7"/>
    <p:sldLayoutId id="2147483924" r:id="rId8"/>
    <p:sldLayoutId id="2147483925" r:id="rId9"/>
    <p:sldLayoutId id="2147483926" r:id="rId10"/>
    <p:sldLayoutId id="2147483927" r:id="rId11"/>
  </p:sldLayoutIdLst>
  <p:transition spd="slow" advTm="5000"/>
  <p:txStyles>
    <p:titleStyle>
      <a:lvl1pPr algn="ctr" rtl="0" eaLnBrk="0" fontAlgn="base" hangingPunct="0">
        <a:lnSpc>
          <a:spcPts val="5800"/>
        </a:lnSpc>
        <a:spcBef>
          <a:spcPct val="0"/>
        </a:spcBef>
        <a:spcAft>
          <a:spcPct val="0"/>
        </a:spcAft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  <a:lvl2pPr algn="ctr" rtl="0" eaLnBrk="0" fontAlgn="base" hangingPunct="0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2pPr>
      <a:lvl3pPr algn="ctr" rtl="0" eaLnBrk="0" fontAlgn="base" hangingPunct="0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3pPr>
      <a:lvl4pPr algn="ctr" rtl="0" eaLnBrk="0" fontAlgn="base" hangingPunct="0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4pPr>
      <a:lvl5pPr algn="ctr" rtl="0" eaLnBrk="0" fontAlgn="base" hangingPunct="0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5pPr>
      <a:lvl6pPr marL="457200" algn="ctr" rtl="0" fontAlgn="base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6pPr>
      <a:lvl7pPr marL="914400" algn="ctr" rtl="0" fontAlgn="base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7pPr>
      <a:lvl8pPr marL="1371600" algn="ctr" rtl="0" fontAlgn="base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8pPr>
      <a:lvl9pPr marL="1828800" algn="ctr" rtl="0" fontAlgn="base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rgbClr val="7F7F7F"/>
          </a:solidFill>
          <a:latin typeface="+mj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Courier New" pitchFamily="49" charset="0"/>
        <a:buChar char="o"/>
        <a:defRPr sz="1600" kern="1200">
          <a:solidFill>
            <a:srgbClr val="7F7F7F"/>
          </a:solidFill>
          <a:latin typeface="+mj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1600" kern="1200">
          <a:solidFill>
            <a:srgbClr val="7F7F7F"/>
          </a:solidFill>
          <a:latin typeface="+mj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Courier New" pitchFamily="49" charset="0"/>
        <a:buChar char="o"/>
        <a:defRPr sz="1600" kern="1200">
          <a:solidFill>
            <a:srgbClr val="7F7F7F"/>
          </a:solidFill>
          <a:latin typeface="+mj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1600" kern="1200">
          <a:solidFill>
            <a:srgbClr val="7F7F7F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CC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0" name="Group 2"/>
          <p:cNvGrpSpPr>
            <a:grpSpLocks/>
          </p:cNvGrpSpPr>
          <p:nvPr/>
        </p:nvGrpSpPr>
        <p:grpSpPr bwMode="auto">
          <a:xfrm>
            <a:off x="-7938" y="0"/>
            <a:ext cx="2833688" cy="6856413"/>
            <a:chOff x="-5" y="0"/>
            <a:chExt cx="1785" cy="4319"/>
          </a:xfrm>
        </p:grpSpPr>
        <p:sp>
          <p:nvSpPr>
            <p:cNvPr id="2056" name="Freeform 3"/>
            <p:cNvSpPr>
              <a:spLocks/>
            </p:cNvSpPr>
            <p:nvPr/>
          </p:nvSpPr>
          <p:spPr bwMode="ltGray">
            <a:xfrm>
              <a:off x="-5" y="3262"/>
              <a:ext cx="472" cy="802"/>
            </a:xfrm>
            <a:custGeom>
              <a:avLst/>
              <a:gdLst>
                <a:gd name="T0" fmla="*/ 5 w 472"/>
                <a:gd name="T1" fmla="*/ 32 h 802"/>
                <a:gd name="T2" fmla="*/ 189 w 472"/>
                <a:gd name="T3" fmla="*/ 26 h 802"/>
                <a:gd name="T4" fmla="*/ 309 w 472"/>
                <a:gd name="T5" fmla="*/ 66 h 802"/>
                <a:gd name="T6" fmla="*/ 357 w 472"/>
                <a:gd name="T7" fmla="*/ 98 h 802"/>
                <a:gd name="T8" fmla="*/ 413 w 472"/>
                <a:gd name="T9" fmla="*/ 162 h 802"/>
                <a:gd name="T10" fmla="*/ 437 w 472"/>
                <a:gd name="T11" fmla="*/ 250 h 802"/>
                <a:gd name="T12" fmla="*/ 397 w 472"/>
                <a:gd name="T13" fmla="*/ 530 h 802"/>
                <a:gd name="T14" fmla="*/ 341 w 472"/>
                <a:gd name="T15" fmla="*/ 634 h 802"/>
                <a:gd name="T16" fmla="*/ 173 w 472"/>
                <a:gd name="T17" fmla="*/ 714 h 802"/>
                <a:gd name="T18" fmla="*/ 77 w 472"/>
                <a:gd name="T19" fmla="*/ 730 h 802"/>
                <a:gd name="T20" fmla="*/ 69 w 472"/>
                <a:gd name="T21" fmla="*/ 802 h 802"/>
                <a:gd name="T22" fmla="*/ 7 w 472"/>
                <a:gd name="T23" fmla="*/ 788 h 802"/>
                <a:gd name="T24" fmla="*/ 5 w 472"/>
                <a:gd name="T25" fmla="*/ 751 h 802"/>
                <a:gd name="T26" fmla="*/ 37 w 472"/>
                <a:gd name="T27" fmla="*/ 722 h 802"/>
                <a:gd name="T28" fmla="*/ 5 w 472"/>
                <a:gd name="T29" fmla="*/ 670 h 802"/>
                <a:gd name="T30" fmla="*/ 5 w 472"/>
                <a:gd name="T31" fmla="*/ 32 h 802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472" h="802">
                  <a:moveTo>
                    <a:pt x="5" y="32"/>
                  </a:moveTo>
                  <a:cubicBezTo>
                    <a:pt x="101" y="0"/>
                    <a:pt x="20" y="17"/>
                    <a:pt x="189" y="26"/>
                  </a:cubicBezTo>
                  <a:cubicBezTo>
                    <a:pt x="221" y="37"/>
                    <a:pt x="280" y="47"/>
                    <a:pt x="309" y="66"/>
                  </a:cubicBezTo>
                  <a:cubicBezTo>
                    <a:pt x="325" y="77"/>
                    <a:pt x="357" y="98"/>
                    <a:pt x="357" y="98"/>
                  </a:cubicBezTo>
                  <a:cubicBezTo>
                    <a:pt x="394" y="154"/>
                    <a:pt x="373" y="135"/>
                    <a:pt x="413" y="162"/>
                  </a:cubicBezTo>
                  <a:cubicBezTo>
                    <a:pt x="433" y="223"/>
                    <a:pt x="426" y="193"/>
                    <a:pt x="437" y="250"/>
                  </a:cubicBezTo>
                  <a:cubicBezTo>
                    <a:pt x="433" y="370"/>
                    <a:pt x="472" y="455"/>
                    <a:pt x="397" y="530"/>
                  </a:cubicBezTo>
                  <a:cubicBezTo>
                    <a:pt x="385" y="567"/>
                    <a:pt x="368" y="607"/>
                    <a:pt x="341" y="634"/>
                  </a:cubicBezTo>
                  <a:cubicBezTo>
                    <a:pt x="319" y="701"/>
                    <a:pt x="233" y="707"/>
                    <a:pt x="173" y="714"/>
                  </a:cubicBezTo>
                  <a:cubicBezTo>
                    <a:pt x="142" y="724"/>
                    <a:pt x="100" y="707"/>
                    <a:pt x="77" y="730"/>
                  </a:cubicBezTo>
                  <a:cubicBezTo>
                    <a:pt x="60" y="747"/>
                    <a:pt x="72" y="778"/>
                    <a:pt x="69" y="802"/>
                  </a:cubicBezTo>
                  <a:cubicBezTo>
                    <a:pt x="53" y="799"/>
                    <a:pt x="23" y="792"/>
                    <a:pt x="7" y="788"/>
                  </a:cubicBezTo>
                  <a:cubicBezTo>
                    <a:pt x="5" y="788"/>
                    <a:pt x="0" y="762"/>
                    <a:pt x="5" y="751"/>
                  </a:cubicBezTo>
                  <a:cubicBezTo>
                    <a:pt x="10" y="740"/>
                    <a:pt x="37" y="735"/>
                    <a:pt x="37" y="722"/>
                  </a:cubicBezTo>
                  <a:cubicBezTo>
                    <a:pt x="26" y="682"/>
                    <a:pt x="22" y="685"/>
                    <a:pt x="5" y="670"/>
                  </a:cubicBezTo>
                  <a:cubicBezTo>
                    <a:pt x="5" y="541"/>
                    <a:pt x="5" y="233"/>
                    <a:pt x="5" y="32"/>
                  </a:cubicBezTo>
                  <a:close/>
                </a:path>
              </a:pathLst>
            </a:custGeom>
            <a:solidFill>
              <a:schemeClr val="folHlink">
                <a:alpha val="50195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006699"/>
                </a:solidFill>
                <a:latin typeface="Arial" pitchFamily="34" charset="0"/>
              </a:endParaRPr>
            </a:p>
          </p:txBody>
        </p:sp>
        <p:grpSp>
          <p:nvGrpSpPr>
            <p:cNvPr id="2057" name="Group 4"/>
            <p:cNvGrpSpPr>
              <a:grpSpLocks/>
            </p:cNvGrpSpPr>
            <p:nvPr/>
          </p:nvGrpSpPr>
          <p:grpSpPr bwMode="auto">
            <a:xfrm rot="14964908" flipH="1">
              <a:off x="104" y="2441"/>
              <a:ext cx="452" cy="444"/>
              <a:chOff x="1727" y="866"/>
              <a:chExt cx="129" cy="157"/>
            </a:xfrm>
          </p:grpSpPr>
          <p:sp>
            <p:nvSpPr>
              <p:cNvPr id="2095" name="Freeform 5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0 w 83"/>
                  <a:gd name="T1" fmla="*/ 1 h 117"/>
                  <a:gd name="T2" fmla="*/ 0 w 83"/>
                  <a:gd name="T3" fmla="*/ 0 h 117"/>
                  <a:gd name="T4" fmla="*/ 0 w 83"/>
                  <a:gd name="T5" fmla="*/ 1 h 117"/>
                  <a:gd name="T6" fmla="*/ 0 w 83"/>
                  <a:gd name="T7" fmla="*/ 1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mtClean="0">
                  <a:solidFill>
                    <a:srgbClr val="006699"/>
                  </a:solidFill>
                  <a:latin typeface="Arial" pitchFamily="34" charset="0"/>
                </a:endParaRPr>
              </a:p>
            </p:txBody>
          </p:sp>
          <p:sp>
            <p:nvSpPr>
              <p:cNvPr id="2096" name="Freeform 6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1 h 98"/>
                  <a:gd name="T2" fmla="*/ 1 w 140"/>
                  <a:gd name="T3" fmla="*/ 0 h 98"/>
                  <a:gd name="T4" fmla="*/ 1 w 140"/>
                  <a:gd name="T5" fmla="*/ 1 h 98"/>
                  <a:gd name="T6" fmla="*/ 0 w 140"/>
                  <a:gd name="T7" fmla="*/ 1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mtClean="0">
                  <a:solidFill>
                    <a:srgbClr val="006699"/>
                  </a:solidFill>
                  <a:latin typeface="Arial" pitchFamily="34" charset="0"/>
                </a:endParaRPr>
              </a:p>
            </p:txBody>
          </p:sp>
          <p:sp>
            <p:nvSpPr>
              <p:cNvPr id="2097" name="Freeform 7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1 h 49"/>
                  <a:gd name="T2" fmla="*/ 1 w 145"/>
                  <a:gd name="T3" fmla="*/ 0 h 49"/>
                  <a:gd name="T4" fmla="*/ 1 w 145"/>
                  <a:gd name="T5" fmla="*/ 1 h 49"/>
                  <a:gd name="T6" fmla="*/ 0 w 145"/>
                  <a:gd name="T7" fmla="*/ 1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mtClean="0">
                  <a:solidFill>
                    <a:srgbClr val="006699"/>
                  </a:solidFill>
                  <a:latin typeface="Arial" pitchFamily="34" charset="0"/>
                </a:endParaRPr>
              </a:p>
            </p:txBody>
          </p:sp>
        </p:grpSp>
        <p:sp>
          <p:nvSpPr>
            <p:cNvPr id="2058" name="Freeform 8"/>
            <p:cNvSpPr>
              <a:spLocks/>
            </p:cNvSpPr>
            <p:nvPr/>
          </p:nvSpPr>
          <p:spPr bwMode="ltGray">
            <a:xfrm>
              <a:off x="90" y="1736"/>
              <a:ext cx="710" cy="768"/>
            </a:xfrm>
            <a:custGeom>
              <a:avLst/>
              <a:gdLst>
                <a:gd name="T0" fmla="*/ 14 w 710"/>
                <a:gd name="T1" fmla="*/ 416 h 768"/>
                <a:gd name="T2" fmla="*/ 14 w 710"/>
                <a:gd name="T3" fmla="*/ 272 h 768"/>
                <a:gd name="T4" fmla="*/ 102 w 710"/>
                <a:gd name="T5" fmla="*/ 144 h 768"/>
                <a:gd name="T6" fmla="*/ 150 w 710"/>
                <a:gd name="T7" fmla="*/ 96 h 768"/>
                <a:gd name="T8" fmla="*/ 198 w 710"/>
                <a:gd name="T9" fmla="*/ 64 h 768"/>
                <a:gd name="T10" fmla="*/ 350 w 710"/>
                <a:gd name="T11" fmla="*/ 0 h 768"/>
                <a:gd name="T12" fmla="*/ 534 w 710"/>
                <a:gd name="T13" fmla="*/ 8 h 768"/>
                <a:gd name="T14" fmla="*/ 662 w 710"/>
                <a:gd name="T15" fmla="*/ 96 h 768"/>
                <a:gd name="T16" fmla="*/ 710 w 710"/>
                <a:gd name="T17" fmla="*/ 200 h 768"/>
                <a:gd name="T18" fmla="*/ 702 w 710"/>
                <a:gd name="T19" fmla="*/ 400 h 768"/>
                <a:gd name="T20" fmla="*/ 678 w 710"/>
                <a:gd name="T21" fmla="*/ 448 h 768"/>
                <a:gd name="T22" fmla="*/ 550 w 710"/>
                <a:gd name="T23" fmla="*/ 632 h 768"/>
                <a:gd name="T24" fmla="*/ 518 w 710"/>
                <a:gd name="T25" fmla="*/ 656 h 768"/>
                <a:gd name="T26" fmla="*/ 470 w 710"/>
                <a:gd name="T27" fmla="*/ 664 h 768"/>
                <a:gd name="T28" fmla="*/ 518 w 710"/>
                <a:gd name="T29" fmla="*/ 680 h 768"/>
                <a:gd name="T30" fmla="*/ 566 w 710"/>
                <a:gd name="T31" fmla="*/ 696 h 768"/>
                <a:gd name="T32" fmla="*/ 574 w 710"/>
                <a:gd name="T33" fmla="*/ 720 h 768"/>
                <a:gd name="T34" fmla="*/ 526 w 710"/>
                <a:gd name="T35" fmla="*/ 736 h 768"/>
                <a:gd name="T36" fmla="*/ 502 w 710"/>
                <a:gd name="T37" fmla="*/ 752 h 768"/>
                <a:gd name="T38" fmla="*/ 454 w 710"/>
                <a:gd name="T39" fmla="*/ 768 h 768"/>
                <a:gd name="T40" fmla="*/ 438 w 710"/>
                <a:gd name="T41" fmla="*/ 712 h 768"/>
                <a:gd name="T42" fmla="*/ 246 w 710"/>
                <a:gd name="T43" fmla="*/ 688 h 768"/>
                <a:gd name="T44" fmla="*/ 134 w 710"/>
                <a:gd name="T45" fmla="*/ 648 h 768"/>
                <a:gd name="T46" fmla="*/ 110 w 710"/>
                <a:gd name="T47" fmla="*/ 624 h 768"/>
                <a:gd name="T48" fmla="*/ 78 w 710"/>
                <a:gd name="T49" fmla="*/ 576 h 768"/>
                <a:gd name="T50" fmla="*/ 54 w 710"/>
                <a:gd name="T51" fmla="*/ 464 h 768"/>
                <a:gd name="T52" fmla="*/ 30 w 710"/>
                <a:gd name="T53" fmla="*/ 408 h 768"/>
                <a:gd name="T54" fmla="*/ 22 w 710"/>
                <a:gd name="T55" fmla="*/ 384 h 768"/>
                <a:gd name="T56" fmla="*/ 14 w 710"/>
                <a:gd name="T57" fmla="*/ 416 h 768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710" h="768">
                  <a:moveTo>
                    <a:pt x="14" y="416"/>
                  </a:moveTo>
                  <a:cubicBezTo>
                    <a:pt x="6" y="353"/>
                    <a:pt x="0" y="339"/>
                    <a:pt x="14" y="272"/>
                  </a:cubicBezTo>
                  <a:cubicBezTo>
                    <a:pt x="24" y="227"/>
                    <a:pt x="72" y="178"/>
                    <a:pt x="102" y="144"/>
                  </a:cubicBezTo>
                  <a:cubicBezTo>
                    <a:pt x="117" y="127"/>
                    <a:pt x="134" y="112"/>
                    <a:pt x="150" y="96"/>
                  </a:cubicBezTo>
                  <a:cubicBezTo>
                    <a:pt x="164" y="82"/>
                    <a:pt x="198" y="64"/>
                    <a:pt x="198" y="64"/>
                  </a:cubicBezTo>
                  <a:cubicBezTo>
                    <a:pt x="231" y="14"/>
                    <a:pt x="294" y="7"/>
                    <a:pt x="350" y="0"/>
                  </a:cubicBezTo>
                  <a:cubicBezTo>
                    <a:pt x="411" y="3"/>
                    <a:pt x="473" y="1"/>
                    <a:pt x="534" y="8"/>
                  </a:cubicBezTo>
                  <a:cubicBezTo>
                    <a:pt x="582" y="13"/>
                    <a:pt x="624" y="71"/>
                    <a:pt x="662" y="96"/>
                  </a:cubicBezTo>
                  <a:cubicBezTo>
                    <a:pt x="691" y="140"/>
                    <a:pt x="698" y="151"/>
                    <a:pt x="710" y="200"/>
                  </a:cubicBezTo>
                  <a:cubicBezTo>
                    <a:pt x="707" y="267"/>
                    <a:pt x="707" y="333"/>
                    <a:pt x="702" y="400"/>
                  </a:cubicBezTo>
                  <a:cubicBezTo>
                    <a:pt x="700" y="423"/>
                    <a:pt x="688" y="428"/>
                    <a:pt x="678" y="448"/>
                  </a:cubicBezTo>
                  <a:cubicBezTo>
                    <a:pt x="646" y="512"/>
                    <a:pt x="626" y="607"/>
                    <a:pt x="550" y="632"/>
                  </a:cubicBezTo>
                  <a:cubicBezTo>
                    <a:pt x="539" y="640"/>
                    <a:pt x="530" y="651"/>
                    <a:pt x="518" y="656"/>
                  </a:cubicBezTo>
                  <a:cubicBezTo>
                    <a:pt x="503" y="662"/>
                    <a:pt x="470" y="648"/>
                    <a:pt x="470" y="664"/>
                  </a:cubicBezTo>
                  <a:cubicBezTo>
                    <a:pt x="470" y="681"/>
                    <a:pt x="502" y="675"/>
                    <a:pt x="518" y="680"/>
                  </a:cubicBezTo>
                  <a:cubicBezTo>
                    <a:pt x="534" y="685"/>
                    <a:pt x="566" y="696"/>
                    <a:pt x="566" y="696"/>
                  </a:cubicBezTo>
                  <a:cubicBezTo>
                    <a:pt x="569" y="704"/>
                    <a:pt x="580" y="714"/>
                    <a:pt x="574" y="720"/>
                  </a:cubicBezTo>
                  <a:cubicBezTo>
                    <a:pt x="562" y="732"/>
                    <a:pt x="542" y="731"/>
                    <a:pt x="526" y="736"/>
                  </a:cubicBezTo>
                  <a:cubicBezTo>
                    <a:pt x="517" y="739"/>
                    <a:pt x="511" y="748"/>
                    <a:pt x="502" y="752"/>
                  </a:cubicBezTo>
                  <a:cubicBezTo>
                    <a:pt x="487" y="759"/>
                    <a:pt x="454" y="768"/>
                    <a:pt x="454" y="768"/>
                  </a:cubicBezTo>
                  <a:cubicBezTo>
                    <a:pt x="448" y="750"/>
                    <a:pt x="453" y="725"/>
                    <a:pt x="438" y="712"/>
                  </a:cubicBezTo>
                  <a:cubicBezTo>
                    <a:pt x="407" y="685"/>
                    <a:pt x="256" y="689"/>
                    <a:pt x="246" y="688"/>
                  </a:cubicBezTo>
                  <a:cubicBezTo>
                    <a:pt x="207" y="680"/>
                    <a:pt x="166" y="674"/>
                    <a:pt x="134" y="648"/>
                  </a:cubicBezTo>
                  <a:cubicBezTo>
                    <a:pt x="125" y="641"/>
                    <a:pt x="117" y="633"/>
                    <a:pt x="110" y="624"/>
                  </a:cubicBezTo>
                  <a:cubicBezTo>
                    <a:pt x="98" y="609"/>
                    <a:pt x="78" y="576"/>
                    <a:pt x="78" y="576"/>
                  </a:cubicBezTo>
                  <a:cubicBezTo>
                    <a:pt x="66" y="506"/>
                    <a:pt x="74" y="544"/>
                    <a:pt x="54" y="464"/>
                  </a:cubicBezTo>
                  <a:cubicBezTo>
                    <a:pt x="37" y="397"/>
                    <a:pt x="58" y="463"/>
                    <a:pt x="30" y="408"/>
                  </a:cubicBezTo>
                  <a:cubicBezTo>
                    <a:pt x="26" y="400"/>
                    <a:pt x="30" y="380"/>
                    <a:pt x="22" y="384"/>
                  </a:cubicBezTo>
                  <a:cubicBezTo>
                    <a:pt x="12" y="389"/>
                    <a:pt x="17" y="405"/>
                    <a:pt x="14" y="416"/>
                  </a:cubicBezTo>
                  <a:close/>
                </a:path>
              </a:pathLst>
            </a:custGeom>
            <a:solidFill>
              <a:schemeClr val="accent2">
                <a:alpha val="50195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006699"/>
                </a:solidFill>
                <a:latin typeface="Arial" pitchFamily="34" charset="0"/>
              </a:endParaRPr>
            </a:p>
          </p:txBody>
        </p:sp>
        <p:grpSp>
          <p:nvGrpSpPr>
            <p:cNvPr id="2059" name="Group 9"/>
            <p:cNvGrpSpPr>
              <a:grpSpLocks/>
            </p:cNvGrpSpPr>
            <p:nvPr/>
          </p:nvGrpSpPr>
          <p:grpSpPr bwMode="auto">
            <a:xfrm rot="416244">
              <a:off x="9" y="1746"/>
              <a:ext cx="1771" cy="1741"/>
              <a:chOff x="41" y="2787"/>
              <a:chExt cx="902" cy="833"/>
            </a:xfrm>
          </p:grpSpPr>
          <p:sp>
            <p:nvSpPr>
              <p:cNvPr id="2086" name="Freeform 10"/>
              <p:cNvSpPr>
                <a:spLocks/>
              </p:cNvSpPr>
              <p:nvPr userDrawn="1"/>
            </p:nvSpPr>
            <p:spPr bwMode="ltGray">
              <a:xfrm rot="373331" flipH="1">
                <a:off x="125" y="2787"/>
                <a:ext cx="313" cy="303"/>
              </a:xfrm>
              <a:custGeom>
                <a:avLst/>
                <a:gdLst>
                  <a:gd name="T0" fmla="*/ 209205 w 217"/>
                  <a:gd name="T1" fmla="*/ 964182 h 210"/>
                  <a:gd name="T2" fmla="*/ 167151 w 217"/>
                  <a:gd name="T3" fmla="*/ 911627 h 210"/>
                  <a:gd name="T4" fmla="*/ 120081 w 217"/>
                  <a:gd name="T5" fmla="*/ 832363 h 210"/>
                  <a:gd name="T6" fmla="*/ 69714 w 217"/>
                  <a:gd name="T7" fmla="*/ 727897 h 210"/>
                  <a:gd name="T8" fmla="*/ 21435 w 217"/>
                  <a:gd name="T9" fmla="*/ 619101 h 210"/>
                  <a:gd name="T10" fmla="*/ 0 w 217"/>
                  <a:gd name="T11" fmla="*/ 500973 h 210"/>
                  <a:gd name="T12" fmla="*/ 1 w 217"/>
                  <a:gd name="T13" fmla="*/ 375040 h 210"/>
                  <a:gd name="T14" fmla="*/ 41221 w 217"/>
                  <a:gd name="T15" fmla="*/ 259929 h 210"/>
                  <a:gd name="T16" fmla="*/ 123701 w 217"/>
                  <a:gd name="T17" fmla="*/ 163090 h 210"/>
                  <a:gd name="T18" fmla="*/ 206289 w 217"/>
                  <a:gd name="T19" fmla="*/ 101036 h 210"/>
                  <a:gd name="T20" fmla="*/ 273869 w 217"/>
                  <a:gd name="T21" fmla="*/ 55137 h 210"/>
                  <a:gd name="T22" fmla="*/ 328464 w 217"/>
                  <a:gd name="T23" fmla="*/ 31065 h 210"/>
                  <a:gd name="T24" fmla="*/ 371217 w 217"/>
                  <a:gd name="T25" fmla="*/ 21530 h 210"/>
                  <a:gd name="T26" fmla="*/ 401606 w 217"/>
                  <a:gd name="T27" fmla="*/ 21530 h 210"/>
                  <a:gd name="T28" fmla="*/ 473775 w 217"/>
                  <a:gd name="T29" fmla="*/ 0 h 210"/>
                  <a:gd name="T30" fmla="*/ 673466 w 217"/>
                  <a:gd name="T31" fmla="*/ 38214 h 210"/>
                  <a:gd name="T32" fmla="*/ 729082 w 217"/>
                  <a:gd name="T33" fmla="*/ 55137 h 210"/>
                  <a:gd name="T34" fmla="*/ 783833 w 217"/>
                  <a:gd name="T35" fmla="*/ 70025 h 210"/>
                  <a:gd name="T36" fmla="*/ 830793 w 217"/>
                  <a:gd name="T37" fmla="*/ 86162 h 210"/>
                  <a:gd name="T38" fmla="*/ 866499 w 217"/>
                  <a:gd name="T39" fmla="*/ 105880 h 210"/>
                  <a:gd name="T40" fmla="*/ 905547 w 217"/>
                  <a:gd name="T41" fmla="*/ 124319 h 210"/>
                  <a:gd name="T42" fmla="*/ 936265 w 217"/>
                  <a:gd name="T43" fmla="*/ 145781 h 210"/>
                  <a:gd name="T44" fmla="*/ 960402 w 217"/>
                  <a:gd name="T45" fmla="*/ 173827 h 210"/>
                  <a:gd name="T46" fmla="*/ 988640 w 217"/>
                  <a:gd name="T47" fmla="*/ 207770 h 210"/>
                  <a:gd name="T48" fmla="*/ 936265 w 217"/>
                  <a:gd name="T49" fmla="*/ 185908 h 210"/>
                  <a:gd name="T50" fmla="*/ 886110 w 217"/>
                  <a:gd name="T51" fmla="*/ 165621 h 210"/>
                  <a:gd name="T52" fmla="*/ 835544 w 217"/>
                  <a:gd name="T53" fmla="*/ 152770 h 210"/>
                  <a:gd name="T54" fmla="*/ 783833 w 217"/>
                  <a:gd name="T55" fmla="*/ 135851 h 210"/>
                  <a:gd name="T56" fmla="*/ 742700 w 217"/>
                  <a:gd name="T57" fmla="*/ 124319 h 210"/>
                  <a:gd name="T58" fmla="*/ 699727 w 217"/>
                  <a:gd name="T59" fmla="*/ 120474 h 210"/>
                  <a:gd name="T60" fmla="*/ 650189 w 217"/>
                  <a:gd name="T61" fmla="*/ 113033 h 210"/>
                  <a:gd name="T62" fmla="*/ 609137 w 217"/>
                  <a:gd name="T63" fmla="*/ 113033 h 210"/>
                  <a:gd name="T64" fmla="*/ 569787 w 217"/>
                  <a:gd name="T65" fmla="*/ 113033 h 210"/>
                  <a:gd name="T66" fmla="*/ 528592 w 217"/>
                  <a:gd name="T67" fmla="*/ 114787 h 210"/>
                  <a:gd name="T68" fmla="*/ 486366 w 217"/>
                  <a:gd name="T69" fmla="*/ 124319 h 210"/>
                  <a:gd name="T70" fmla="*/ 450770 w 217"/>
                  <a:gd name="T71" fmla="*/ 134636 h 210"/>
                  <a:gd name="T72" fmla="*/ 414460 w 217"/>
                  <a:gd name="T73" fmla="*/ 152770 h 210"/>
                  <a:gd name="T74" fmla="*/ 371759 w 217"/>
                  <a:gd name="T75" fmla="*/ 165621 h 210"/>
                  <a:gd name="T76" fmla="*/ 337193 w 217"/>
                  <a:gd name="T77" fmla="*/ 187279 h 210"/>
                  <a:gd name="T78" fmla="*/ 301757 w 217"/>
                  <a:gd name="T79" fmla="*/ 210341 h 210"/>
                  <a:gd name="T80" fmla="*/ 237206 w 217"/>
                  <a:gd name="T81" fmla="*/ 280291 h 210"/>
                  <a:gd name="T82" fmla="*/ 193033 w 217"/>
                  <a:gd name="T83" fmla="*/ 366568 h 210"/>
                  <a:gd name="T84" fmla="*/ 167151 w 217"/>
                  <a:gd name="T85" fmla="*/ 473816 h 210"/>
                  <a:gd name="T86" fmla="*/ 157877 w 217"/>
                  <a:gd name="T87" fmla="*/ 579296 h 210"/>
                  <a:gd name="T88" fmla="*/ 157877 w 217"/>
                  <a:gd name="T89" fmla="*/ 696502 h 210"/>
                  <a:gd name="T90" fmla="*/ 173204 w 217"/>
                  <a:gd name="T91" fmla="*/ 797802 h 210"/>
                  <a:gd name="T92" fmla="*/ 186440 w 217"/>
                  <a:gd name="T93" fmla="*/ 890868 h 210"/>
                  <a:gd name="T94" fmla="*/ 209205 w 217"/>
                  <a:gd name="T95" fmla="*/ 964182 h 210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0" t="0" r="r" b="b"/>
                <a:pathLst>
                  <a:path w="217" h="210">
                    <a:moveTo>
                      <a:pt x="46" y="210"/>
                    </a:moveTo>
                    <a:lnTo>
                      <a:pt x="37" y="198"/>
                    </a:lnTo>
                    <a:lnTo>
                      <a:pt x="26" y="181"/>
                    </a:lnTo>
                    <a:lnTo>
                      <a:pt x="15" y="159"/>
                    </a:lnTo>
                    <a:lnTo>
                      <a:pt x="5" y="135"/>
                    </a:lnTo>
                    <a:lnTo>
                      <a:pt x="0" y="109"/>
                    </a:lnTo>
                    <a:lnTo>
                      <a:pt x="1" y="82"/>
                    </a:lnTo>
                    <a:lnTo>
                      <a:pt x="9" y="57"/>
                    </a:lnTo>
                    <a:lnTo>
                      <a:pt x="27" y="35"/>
                    </a:lnTo>
                    <a:lnTo>
                      <a:pt x="45" y="22"/>
                    </a:lnTo>
                    <a:lnTo>
                      <a:pt x="60" y="12"/>
                    </a:lnTo>
                    <a:lnTo>
                      <a:pt x="72" y="7"/>
                    </a:lnTo>
                    <a:lnTo>
                      <a:pt x="81" y="5"/>
                    </a:lnTo>
                    <a:lnTo>
                      <a:pt x="88" y="5"/>
                    </a:lnTo>
                    <a:lnTo>
                      <a:pt x="104" y="0"/>
                    </a:lnTo>
                    <a:lnTo>
                      <a:pt x="148" y="8"/>
                    </a:lnTo>
                    <a:lnTo>
                      <a:pt x="160" y="12"/>
                    </a:lnTo>
                    <a:lnTo>
                      <a:pt x="172" y="15"/>
                    </a:lnTo>
                    <a:lnTo>
                      <a:pt x="182" y="19"/>
                    </a:lnTo>
                    <a:lnTo>
                      <a:pt x="190" y="23"/>
                    </a:lnTo>
                    <a:lnTo>
                      <a:pt x="198" y="27"/>
                    </a:lnTo>
                    <a:lnTo>
                      <a:pt x="205" y="32"/>
                    </a:lnTo>
                    <a:lnTo>
                      <a:pt x="211" y="38"/>
                    </a:lnTo>
                    <a:lnTo>
                      <a:pt x="217" y="45"/>
                    </a:lnTo>
                    <a:lnTo>
                      <a:pt x="205" y="40"/>
                    </a:lnTo>
                    <a:lnTo>
                      <a:pt x="194" y="36"/>
                    </a:lnTo>
                    <a:lnTo>
                      <a:pt x="183" y="33"/>
                    </a:lnTo>
                    <a:lnTo>
                      <a:pt x="172" y="30"/>
                    </a:lnTo>
                    <a:lnTo>
                      <a:pt x="163" y="27"/>
                    </a:lnTo>
                    <a:lnTo>
                      <a:pt x="153" y="26"/>
                    </a:lnTo>
                    <a:lnTo>
                      <a:pt x="143" y="24"/>
                    </a:lnTo>
                    <a:lnTo>
                      <a:pt x="134" y="24"/>
                    </a:lnTo>
                    <a:lnTo>
                      <a:pt x="125" y="24"/>
                    </a:lnTo>
                    <a:lnTo>
                      <a:pt x="116" y="25"/>
                    </a:lnTo>
                    <a:lnTo>
                      <a:pt x="107" y="27"/>
                    </a:lnTo>
                    <a:lnTo>
                      <a:pt x="99" y="29"/>
                    </a:lnTo>
                    <a:lnTo>
                      <a:pt x="91" y="33"/>
                    </a:lnTo>
                    <a:lnTo>
                      <a:pt x="82" y="36"/>
                    </a:lnTo>
                    <a:lnTo>
                      <a:pt x="74" y="41"/>
                    </a:lnTo>
                    <a:lnTo>
                      <a:pt x="66" y="46"/>
                    </a:lnTo>
                    <a:lnTo>
                      <a:pt x="52" y="61"/>
                    </a:lnTo>
                    <a:lnTo>
                      <a:pt x="42" y="80"/>
                    </a:lnTo>
                    <a:lnTo>
                      <a:pt x="37" y="103"/>
                    </a:lnTo>
                    <a:lnTo>
                      <a:pt x="35" y="126"/>
                    </a:lnTo>
                    <a:lnTo>
                      <a:pt x="35" y="151"/>
                    </a:lnTo>
                    <a:lnTo>
                      <a:pt x="38" y="174"/>
                    </a:lnTo>
                    <a:lnTo>
                      <a:pt x="41" y="194"/>
                    </a:lnTo>
                    <a:lnTo>
                      <a:pt x="46" y="21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mtClean="0">
                  <a:solidFill>
                    <a:srgbClr val="006699"/>
                  </a:solidFill>
                  <a:latin typeface="Arial" pitchFamily="34" charset="0"/>
                </a:endParaRPr>
              </a:p>
            </p:txBody>
          </p:sp>
          <p:sp>
            <p:nvSpPr>
              <p:cNvPr id="2087" name="Freeform 11"/>
              <p:cNvSpPr>
                <a:spLocks/>
              </p:cNvSpPr>
              <p:nvPr userDrawn="1"/>
            </p:nvSpPr>
            <p:spPr bwMode="ltGray">
              <a:xfrm rot="373331" flipH="1">
                <a:off x="41" y="2843"/>
                <a:ext cx="262" cy="308"/>
              </a:xfrm>
              <a:custGeom>
                <a:avLst/>
                <a:gdLst>
                  <a:gd name="T0" fmla="*/ 475007 w 182"/>
                  <a:gd name="T1" fmla="*/ 0 h 213"/>
                  <a:gd name="T2" fmla="*/ 487647 w 182"/>
                  <a:gd name="T3" fmla="*/ 9742 h 213"/>
                  <a:gd name="T4" fmla="*/ 514939 w 182"/>
                  <a:gd name="T5" fmla="*/ 39534 h 213"/>
                  <a:gd name="T6" fmla="*/ 553782 w 182"/>
                  <a:gd name="T7" fmla="*/ 88831 h 213"/>
                  <a:gd name="T8" fmla="*/ 598204 w 182"/>
                  <a:gd name="T9" fmla="*/ 160699 h 213"/>
                  <a:gd name="T10" fmla="*/ 632111 w 182"/>
                  <a:gd name="T11" fmla="*/ 249937 h 213"/>
                  <a:gd name="T12" fmla="*/ 654686 w 182"/>
                  <a:gd name="T13" fmla="*/ 368312 h 213"/>
                  <a:gd name="T14" fmla="*/ 654686 w 182"/>
                  <a:gd name="T15" fmla="*/ 508116 h 213"/>
                  <a:gd name="T16" fmla="*/ 627273 w 182"/>
                  <a:gd name="T17" fmla="*/ 673067 h 213"/>
                  <a:gd name="T18" fmla="*/ 611960 w 182"/>
                  <a:gd name="T19" fmla="*/ 719021 h 213"/>
                  <a:gd name="T20" fmla="*/ 592956 w 182"/>
                  <a:gd name="T21" fmla="*/ 756984 h 213"/>
                  <a:gd name="T22" fmla="*/ 572502 w 182"/>
                  <a:gd name="T23" fmla="*/ 798431 h 213"/>
                  <a:gd name="T24" fmla="*/ 544927 w 182"/>
                  <a:gd name="T25" fmla="*/ 834903 h 213"/>
                  <a:gd name="T26" fmla="*/ 508168 w 182"/>
                  <a:gd name="T27" fmla="*/ 869754 h 213"/>
                  <a:gd name="T28" fmla="*/ 478033 w 182"/>
                  <a:gd name="T29" fmla="*/ 896050 h 213"/>
                  <a:gd name="T30" fmla="*/ 445629 w 182"/>
                  <a:gd name="T31" fmla="*/ 921550 h 213"/>
                  <a:gd name="T32" fmla="*/ 399537 w 182"/>
                  <a:gd name="T33" fmla="*/ 941998 h 213"/>
                  <a:gd name="T34" fmla="*/ 357706 w 182"/>
                  <a:gd name="T35" fmla="*/ 952125 h 213"/>
                  <a:gd name="T36" fmla="*/ 315917 w 182"/>
                  <a:gd name="T37" fmla="*/ 964219 h 213"/>
                  <a:gd name="T38" fmla="*/ 267226 w 182"/>
                  <a:gd name="T39" fmla="*/ 973261 h 213"/>
                  <a:gd name="T40" fmla="*/ 215037 w 182"/>
                  <a:gd name="T41" fmla="*/ 973261 h 213"/>
                  <a:gd name="T42" fmla="*/ 159225 w 182"/>
                  <a:gd name="T43" fmla="*/ 964219 h 213"/>
                  <a:gd name="T44" fmla="*/ 109146 w 182"/>
                  <a:gd name="T45" fmla="*/ 952125 h 213"/>
                  <a:gd name="T46" fmla="*/ 51100 w 182"/>
                  <a:gd name="T47" fmla="*/ 931272 h 213"/>
                  <a:gd name="T48" fmla="*/ 0 w 182"/>
                  <a:gd name="T49" fmla="*/ 906524 h 213"/>
                  <a:gd name="T50" fmla="*/ 48792 w 182"/>
                  <a:gd name="T51" fmla="*/ 941998 h 213"/>
                  <a:gd name="T52" fmla="*/ 96761 w 182"/>
                  <a:gd name="T53" fmla="*/ 964219 h 213"/>
                  <a:gd name="T54" fmla="*/ 145558 w 182"/>
                  <a:gd name="T55" fmla="*/ 988161 h 213"/>
                  <a:gd name="T56" fmla="*/ 186475 w 182"/>
                  <a:gd name="T57" fmla="*/ 1005431 h 213"/>
                  <a:gd name="T58" fmla="*/ 229214 w 182"/>
                  <a:gd name="T59" fmla="*/ 1019805 h 213"/>
                  <a:gd name="T60" fmla="*/ 276259 w 182"/>
                  <a:gd name="T61" fmla="*/ 1025524 h 213"/>
                  <a:gd name="T62" fmla="*/ 316441 w 182"/>
                  <a:gd name="T63" fmla="*/ 1027330 h 213"/>
                  <a:gd name="T64" fmla="*/ 359622 w 182"/>
                  <a:gd name="T65" fmla="*/ 1027330 h 213"/>
                  <a:gd name="T66" fmla="*/ 397692 w 182"/>
                  <a:gd name="T67" fmla="*/ 1025524 h 213"/>
                  <a:gd name="T68" fmla="*/ 435739 w 182"/>
                  <a:gd name="T69" fmla="*/ 1015942 h 213"/>
                  <a:gd name="T70" fmla="*/ 468735 w 182"/>
                  <a:gd name="T71" fmla="*/ 1005431 h 213"/>
                  <a:gd name="T72" fmla="*/ 503799 w 182"/>
                  <a:gd name="T73" fmla="*/ 995282 h 213"/>
                  <a:gd name="T74" fmla="*/ 535597 w 182"/>
                  <a:gd name="T75" fmla="*/ 982957 h 213"/>
                  <a:gd name="T76" fmla="*/ 565654 w 182"/>
                  <a:gd name="T77" fmla="*/ 960993 h 213"/>
                  <a:gd name="T78" fmla="*/ 592956 w 182"/>
                  <a:gd name="T79" fmla="*/ 941998 h 213"/>
                  <a:gd name="T80" fmla="*/ 618104 w 182"/>
                  <a:gd name="T81" fmla="*/ 921550 h 213"/>
                  <a:gd name="T82" fmla="*/ 688157 w 182"/>
                  <a:gd name="T83" fmla="*/ 849343 h 213"/>
                  <a:gd name="T84" fmla="*/ 736485 w 182"/>
                  <a:gd name="T85" fmla="*/ 777989 h 213"/>
                  <a:gd name="T86" fmla="*/ 765069 w 182"/>
                  <a:gd name="T87" fmla="*/ 695314 h 213"/>
                  <a:gd name="T88" fmla="*/ 780731 w 182"/>
                  <a:gd name="T89" fmla="*/ 619671 h 213"/>
                  <a:gd name="T90" fmla="*/ 790166 w 182"/>
                  <a:gd name="T91" fmla="*/ 538025 h 213"/>
                  <a:gd name="T92" fmla="*/ 790166 w 182"/>
                  <a:gd name="T93" fmla="*/ 457299 h 213"/>
                  <a:gd name="T94" fmla="*/ 793967 w 182"/>
                  <a:gd name="T95" fmla="*/ 381852 h 213"/>
                  <a:gd name="T96" fmla="*/ 752068 w 182"/>
                  <a:gd name="T97" fmla="*/ 222782 h 213"/>
                  <a:gd name="T98" fmla="*/ 680986 w 182"/>
                  <a:gd name="T99" fmla="*/ 99164 h 213"/>
                  <a:gd name="T100" fmla="*/ 655772 w 182"/>
                  <a:gd name="T101" fmla="*/ 88831 h 213"/>
                  <a:gd name="T102" fmla="*/ 641510 w 182"/>
                  <a:gd name="T103" fmla="*/ 73683 h 213"/>
                  <a:gd name="T104" fmla="*/ 618104 w 182"/>
                  <a:gd name="T105" fmla="*/ 61588 h 213"/>
                  <a:gd name="T106" fmla="*/ 601860 w 182"/>
                  <a:gd name="T107" fmla="*/ 53150 h 213"/>
                  <a:gd name="T108" fmla="*/ 575158 w 182"/>
                  <a:gd name="T109" fmla="*/ 42592 h 213"/>
                  <a:gd name="T110" fmla="*/ 548894 w 182"/>
                  <a:gd name="T111" fmla="*/ 29455 h 213"/>
                  <a:gd name="T112" fmla="*/ 517698 w 182"/>
                  <a:gd name="T113" fmla="*/ 14087 h 213"/>
                  <a:gd name="T114" fmla="*/ 475007 w 182"/>
                  <a:gd name="T115" fmla="*/ 0 h 213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0" t="0" r="r" b="b"/>
                <a:pathLst>
                  <a:path w="182" h="213">
                    <a:moveTo>
                      <a:pt x="109" y="0"/>
                    </a:moveTo>
                    <a:lnTo>
                      <a:pt x="112" y="2"/>
                    </a:lnTo>
                    <a:lnTo>
                      <a:pt x="118" y="8"/>
                    </a:lnTo>
                    <a:lnTo>
                      <a:pt x="127" y="18"/>
                    </a:lnTo>
                    <a:lnTo>
                      <a:pt x="137" y="33"/>
                    </a:lnTo>
                    <a:lnTo>
                      <a:pt x="145" y="52"/>
                    </a:lnTo>
                    <a:lnTo>
                      <a:pt x="150" y="76"/>
                    </a:lnTo>
                    <a:lnTo>
                      <a:pt x="150" y="105"/>
                    </a:lnTo>
                    <a:lnTo>
                      <a:pt x="144" y="139"/>
                    </a:lnTo>
                    <a:lnTo>
                      <a:pt x="140" y="149"/>
                    </a:lnTo>
                    <a:lnTo>
                      <a:pt x="136" y="157"/>
                    </a:lnTo>
                    <a:lnTo>
                      <a:pt x="131" y="165"/>
                    </a:lnTo>
                    <a:lnTo>
                      <a:pt x="125" y="173"/>
                    </a:lnTo>
                    <a:lnTo>
                      <a:pt x="117" y="180"/>
                    </a:lnTo>
                    <a:lnTo>
                      <a:pt x="110" y="185"/>
                    </a:lnTo>
                    <a:lnTo>
                      <a:pt x="102" y="191"/>
                    </a:lnTo>
                    <a:lnTo>
                      <a:pt x="92" y="195"/>
                    </a:lnTo>
                    <a:lnTo>
                      <a:pt x="82" y="197"/>
                    </a:lnTo>
                    <a:lnTo>
                      <a:pt x="72" y="200"/>
                    </a:lnTo>
                    <a:lnTo>
                      <a:pt x="61" y="201"/>
                    </a:lnTo>
                    <a:lnTo>
                      <a:pt x="49" y="201"/>
                    </a:lnTo>
                    <a:lnTo>
                      <a:pt x="37" y="200"/>
                    </a:lnTo>
                    <a:lnTo>
                      <a:pt x="25" y="197"/>
                    </a:lnTo>
                    <a:lnTo>
                      <a:pt x="12" y="193"/>
                    </a:lnTo>
                    <a:lnTo>
                      <a:pt x="0" y="188"/>
                    </a:lnTo>
                    <a:lnTo>
                      <a:pt x="11" y="195"/>
                    </a:lnTo>
                    <a:lnTo>
                      <a:pt x="22" y="200"/>
                    </a:lnTo>
                    <a:lnTo>
                      <a:pt x="33" y="205"/>
                    </a:lnTo>
                    <a:lnTo>
                      <a:pt x="43" y="208"/>
                    </a:lnTo>
                    <a:lnTo>
                      <a:pt x="53" y="211"/>
                    </a:lnTo>
                    <a:lnTo>
                      <a:pt x="63" y="212"/>
                    </a:lnTo>
                    <a:lnTo>
                      <a:pt x="73" y="213"/>
                    </a:lnTo>
                    <a:lnTo>
                      <a:pt x="83" y="213"/>
                    </a:lnTo>
                    <a:lnTo>
                      <a:pt x="91" y="212"/>
                    </a:lnTo>
                    <a:lnTo>
                      <a:pt x="100" y="210"/>
                    </a:lnTo>
                    <a:lnTo>
                      <a:pt x="108" y="208"/>
                    </a:lnTo>
                    <a:lnTo>
                      <a:pt x="116" y="206"/>
                    </a:lnTo>
                    <a:lnTo>
                      <a:pt x="123" y="203"/>
                    </a:lnTo>
                    <a:lnTo>
                      <a:pt x="130" y="199"/>
                    </a:lnTo>
                    <a:lnTo>
                      <a:pt x="136" y="195"/>
                    </a:lnTo>
                    <a:lnTo>
                      <a:pt x="142" y="191"/>
                    </a:lnTo>
                    <a:lnTo>
                      <a:pt x="158" y="176"/>
                    </a:lnTo>
                    <a:lnTo>
                      <a:pt x="169" y="161"/>
                    </a:lnTo>
                    <a:lnTo>
                      <a:pt x="176" y="144"/>
                    </a:lnTo>
                    <a:lnTo>
                      <a:pt x="179" y="128"/>
                    </a:lnTo>
                    <a:lnTo>
                      <a:pt x="181" y="111"/>
                    </a:lnTo>
                    <a:lnTo>
                      <a:pt x="181" y="95"/>
                    </a:lnTo>
                    <a:lnTo>
                      <a:pt x="182" y="79"/>
                    </a:lnTo>
                    <a:lnTo>
                      <a:pt x="173" y="46"/>
                    </a:lnTo>
                    <a:lnTo>
                      <a:pt x="156" y="21"/>
                    </a:lnTo>
                    <a:lnTo>
                      <a:pt x="151" y="18"/>
                    </a:lnTo>
                    <a:lnTo>
                      <a:pt x="147" y="15"/>
                    </a:lnTo>
                    <a:lnTo>
                      <a:pt x="142" y="13"/>
                    </a:lnTo>
                    <a:lnTo>
                      <a:pt x="138" y="11"/>
                    </a:lnTo>
                    <a:lnTo>
                      <a:pt x="132" y="9"/>
                    </a:lnTo>
                    <a:lnTo>
                      <a:pt x="126" y="6"/>
                    </a:lnTo>
                    <a:lnTo>
                      <a:pt x="119" y="3"/>
                    </a:lnTo>
                    <a:lnTo>
                      <a:pt x="10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mtClean="0">
                  <a:solidFill>
                    <a:srgbClr val="006699"/>
                  </a:solidFill>
                  <a:latin typeface="Arial" pitchFamily="34" charset="0"/>
                </a:endParaRPr>
              </a:p>
            </p:txBody>
          </p:sp>
          <p:sp>
            <p:nvSpPr>
              <p:cNvPr id="2088" name="Freeform 12"/>
              <p:cNvSpPr>
                <a:spLocks/>
              </p:cNvSpPr>
              <p:nvPr userDrawn="1"/>
            </p:nvSpPr>
            <p:spPr bwMode="ltGray">
              <a:xfrm rot="373331" flipH="1">
                <a:off x="121" y="2907"/>
                <a:ext cx="93" cy="156"/>
              </a:xfrm>
              <a:custGeom>
                <a:avLst/>
                <a:gdLst>
                  <a:gd name="T0" fmla="*/ 1 w 128"/>
                  <a:gd name="T1" fmla="*/ 0 h 217"/>
                  <a:gd name="T2" fmla="*/ 1 w 128"/>
                  <a:gd name="T3" fmla="*/ 1 h 217"/>
                  <a:gd name="T4" fmla="*/ 1 w 128"/>
                  <a:gd name="T5" fmla="*/ 1 h 217"/>
                  <a:gd name="T6" fmla="*/ 1 w 128"/>
                  <a:gd name="T7" fmla="*/ 1 h 217"/>
                  <a:gd name="T8" fmla="*/ 1 w 128"/>
                  <a:gd name="T9" fmla="*/ 1 h 217"/>
                  <a:gd name="T10" fmla="*/ 1 w 128"/>
                  <a:gd name="T11" fmla="*/ 1 h 217"/>
                  <a:gd name="T12" fmla="*/ 1 w 128"/>
                  <a:gd name="T13" fmla="*/ 1 h 217"/>
                  <a:gd name="T14" fmla="*/ 1 w 128"/>
                  <a:gd name="T15" fmla="*/ 1 h 217"/>
                  <a:gd name="T16" fmla="*/ 1 w 128"/>
                  <a:gd name="T17" fmla="*/ 1 h 217"/>
                  <a:gd name="T18" fmla="*/ 1 w 128"/>
                  <a:gd name="T19" fmla="*/ 1 h 217"/>
                  <a:gd name="T20" fmla="*/ 1 w 128"/>
                  <a:gd name="T21" fmla="*/ 1 h 217"/>
                  <a:gd name="T22" fmla="*/ 1 w 128"/>
                  <a:gd name="T23" fmla="*/ 1 h 217"/>
                  <a:gd name="T24" fmla="*/ 1 w 128"/>
                  <a:gd name="T25" fmla="*/ 1 h 217"/>
                  <a:gd name="T26" fmla="*/ 1 w 128"/>
                  <a:gd name="T27" fmla="*/ 1 h 217"/>
                  <a:gd name="T28" fmla="*/ 1 w 128"/>
                  <a:gd name="T29" fmla="*/ 1 h 217"/>
                  <a:gd name="T30" fmla="*/ 0 w 128"/>
                  <a:gd name="T31" fmla="*/ 1 h 217"/>
                  <a:gd name="T32" fmla="*/ 1 w 128"/>
                  <a:gd name="T33" fmla="*/ 1 h 217"/>
                  <a:gd name="T34" fmla="*/ 1 w 128"/>
                  <a:gd name="T35" fmla="*/ 1 h 217"/>
                  <a:gd name="T36" fmla="*/ 1 w 128"/>
                  <a:gd name="T37" fmla="*/ 1 h 217"/>
                  <a:gd name="T38" fmla="*/ 1 w 128"/>
                  <a:gd name="T39" fmla="*/ 1 h 217"/>
                  <a:gd name="T40" fmla="*/ 1 w 128"/>
                  <a:gd name="T41" fmla="*/ 1 h 217"/>
                  <a:gd name="T42" fmla="*/ 1 w 128"/>
                  <a:gd name="T43" fmla="*/ 1 h 217"/>
                  <a:gd name="T44" fmla="*/ 1 w 128"/>
                  <a:gd name="T45" fmla="*/ 1 h 217"/>
                  <a:gd name="T46" fmla="*/ 1 w 128"/>
                  <a:gd name="T47" fmla="*/ 1 h 217"/>
                  <a:gd name="T48" fmla="*/ 1 w 128"/>
                  <a:gd name="T49" fmla="*/ 0 h 217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128" h="217">
                    <a:moveTo>
                      <a:pt x="94" y="0"/>
                    </a:moveTo>
                    <a:lnTo>
                      <a:pt x="105" y="9"/>
                    </a:lnTo>
                    <a:lnTo>
                      <a:pt x="115" y="27"/>
                    </a:lnTo>
                    <a:lnTo>
                      <a:pt x="123" y="50"/>
                    </a:lnTo>
                    <a:lnTo>
                      <a:pt x="128" y="78"/>
                    </a:lnTo>
                    <a:lnTo>
                      <a:pt x="127" y="111"/>
                    </a:lnTo>
                    <a:lnTo>
                      <a:pt x="116" y="145"/>
                    </a:lnTo>
                    <a:lnTo>
                      <a:pt x="94" y="181"/>
                    </a:lnTo>
                    <a:lnTo>
                      <a:pt x="60" y="217"/>
                    </a:lnTo>
                    <a:lnTo>
                      <a:pt x="49" y="213"/>
                    </a:lnTo>
                    <a:lnTo>
                      <a:pt x="38" y="210"/>
                    </a:lnTo>
                    <a:lnTo>
                      <a:pt x="26" y="205"/>
                    </a:lnTo>
                    <a:lnTo>
                      <a:pt x="16" y="201"/>
                    </a:lnTo>
                    <a:lnTo>
                      <a:pt x="8" y="196"/>
                    </a:lnTo>
                    <a:lnTo>
                      <a:pt x="2" y="190"/>
                    </a:lnTo>
                    <a:lnTo>
                      <a:pt x="0" y="183"/>
                    </a:lnTo>
                    <a:lnTo>
                      <a:pt x="1" y="178"/>
                    </a:lnTo>
                    <a:lnTo>
                      <a:pt x="13" y="171"/>
                    </a:lnTo>
                    <a:lnTo>
                      <a:pt x="29" y="161"/>
                    </a:lnTo>
                    <a:lnTo>
                      <a:pt x="46" y="150"/>
                    </a:lnTo>
                    <a:lnTo>
                      <a:pt x="63" y="134"/>
                    </a:lnTo>
                    <a:lnTo>
                      <a:pt x="79" y="112"/>
                    </a:lnTo>
                    <a:lnTo>
                      <a:pt x="91" y="83"/>
                    </a:lnTo>
                    <a:lnTo>
                      <a:pt x="97" y="46"/>
                    </a:lnTo>
                    <a:lnTo>
                      <a:pt x="94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mtClean="0">
                  <a:solidFill>
                    <a:srgbClr val="006699"/>
                  </a:solidFill>
                  <a:latin typeface="Arial" pitchFamily="34" charset="0"/>
                </a:endParaRPr>
              </a:p>
            </p:txBody>
          </p:sp>
          <p:sp>
            <p:nvSpPr>
              <p:cNvPr id="2089" name="Freeform 13"/>
              <p:cNvSpPr>
                <a:spLocks/>
              </p:cNvSpPr>
              <p:nvPr userDrawn="1"/>
            </p:nvSpPr>
            <p:spPr bwMode="ltGray">
              <a:xfrm rot="373331" flipH="1">
                <a:off x="313" y="3110"/>
                <a:ext cx="85" cy="93"/>
              </a:xfrm>
              <a:custGeom>
                <a:avLst/>
                <a:gdLst>
                  <a:gd name="T0" fmla="*/ 1 w 117"/>
                  <a:gd name="T1" fmla="*/ 0 h 132"/>
                  <a:gd name="T2" fmla="*/ 0 w 117"/>
                  <a:gd name="T3" fmla="*/ 1 h 132"/>
                  <a:gd name="T4" fmla="*/ 1 w 117"/>
                  <a:gd name="T5" fmla="*/ 1 h 132"/>
                  <a:gd name="T6" fmla="*/ 1 w 117"/>
                  <a:gd name="T7" fmla="*/ 1 h 132"/>
                  <a:gd name="T8" fmla="*/ 1 w 117"/>
                  <a:gd name="T9" fmla="*/ 1 h 132"/>
                  <a:gd name="T10" fmla="*/ 1 w 117"/>
                  <a:gd name="T11" fmla="*/ 1 h 132"/>
                  <a:gd name="T12" fmla="*/ 1 w 117"/>
                  <a:gd name="T13" fmla="*/ 1 h 132"/>
                  <a:gd name="T14" fmla="*/ 1 w 117"/>
                  <a:gd name="T15" fmla="*/ 1 h 132"/>
                  <a:gd name="T16" fmla="*/ 1 w 117"/>
                  <a:gd name="T17" fmla="*/ 1 h 132"/>
                  <a:gd name="T18" fmla="*/ 1 w 117"/>
                  <a:gd name="T19" fmla="*/ 1 h 132"/>
                  <a:gd name="T20" fmla="*/ 1 w 117"/>
                  <a:gd name="T21" fmla="*/ 1 h 132"/>
                  <a:gd name="T22" fmla="*/ 1 w 117"/>
                  <a:gd name="T23" fmla="*/ 1 h 132"/>
                  <a:gd name="T24" fmla="*/ 1 w 117"/>
                  <a:gd name="T25" fmla="*/ 1 h 132"/>
                  <a:gd name="T26" fmla="*/ 1 w 117"/>
                  <a:gd name="T27" fmla="*/ 1 h 132"/>
                  <a:gd name="T28" fmla="*/ 1 w 117"/>
                  <a:gd name="T29" fmla="*/ 1 h 132"/>
                  <a:gd name="T30" fmla="*/ 1 w 117"/>
                  <a:gd name="T31" fmla="*/ 1 h 132"/>
                  <a:gd name="T32" fmla="*/ 1 w 117"/>
                  <a:gd name="T33" fmla="*/ 1 h 132"/>
                  <a:gd name="T34" fmla="*/ 1 w 117"/>
                  <a:gd name="T35" fmla="*/ 1 h 132"/>
                  <a:gd name="T36" fmla="*/ 1 w 117"/>
                  <a:gd name="T37" fmla="*/ 1 h 132"/>
                  <a:gd name="T38" fmla="*/ 1 w 117"/>
                  <a:gd name="T39" fmla="*/ 1 h 132"/>
                  <a:gd name="T40" fmla="*/ 1 w 117"/>
                  <a:gd name="T41" fmla="*/ 1 h 132"/>
                  <a:gd name="T42" fmla="*/ 1 w 117"/>
                  <a:gd name="T43" fmla="*/ 1 h 132"/>
                  <a:gd name="T44" fmla="*/ 1 w 117"/>
                  <a:gd name="T45" fmla="*/ 1 h 132"/>
                  <a:gd name="T46" fmla="*/ 1 w 117"/>
                  <a:gd name="T47" fmla="*/ 1 h 132"/>
                  <a:gd name="T48" fmla="*/ 1 w 117"/>
                  <a:gd name="T49" fmla="*/ 1 h 132"/>
                  <a:gd name="T50" fmla="*/ 1 w 117"/>
                  <a:gd name="T51" fmla="*/ 1 h 132"/>
                  <a:gd name="T52" fmla="*/ 1 w 117"/>
                  <a:gd name="T53" fmla="*/ 0 h 132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117" h="132">
                    <a:moveTo>
                      <a:pt x="75" y="0"/>
                    </a:moveTo>
                    <a:lnTo>
                      <a:pt x="0" y="25"/>
                    </a:lnTo>
                    <a:lnTo>
                      <a:pt x="3" y="26"/>
                    </a:lnTo>
                    <a:lnTo>
                      <a:pt x="14" y="29"/>
                    </a:lnTo>
                    <a:lnTo>
                      <a:pt x="29" y="36"/>
                    </a:lnTo>
                    <a:lnTo>
                      <a:pt x="46" y="47"/>
                    </a:lnTo>
                    <a:lnTo>
                      <a:pt x="66" y="62"/>
                    </a:lnTo>
                    <a:lnTo>
                      <a:pt x="84" y="80"/>
                    </a:lnTo>
                    <a:lnTo>
                      <a:pt x="102" y="103"/>
                    </a:lnTo>
                    <a:lnTo>
                      <a:pt x="116" y="132"/>
                    </a:lnTo>
                    <a:lnTo>
                      <a:pt x="117" y="120"/>
                    </a:lnTo>
                    <a:lnTo>
                      <a:pt x="115" y="107"/>
                    </a:lnTo>
                    <a:lnTo>
                      <a:pt x="108" y="90"/>
                    </a:lnTo>
                    <a:lnTo>
                      <a:pt x="99" y="74"/>
                    </a:lnTo>
                    <a:lnTo>
                      <a:pt x="89" y="58"/>
                    </a:lnTo>
                    <a:lnTo>
                      <a:pt x="78" y="45"/>
                    </a:lnTo>
                    <a:lnTo>
                      <a:pt x="67" y="36"/>
                    </a:lnTo>
                    <a:lnTo>
                      <a:pt x="58" y="32"/>
                    </a:lnTo>
                    <a:lnTo>
                      <a:pt x="69" y="29"/>
                    </a:lnTo>
                    <a:lnTo>
                      <a:pt x="79" y="28"/>
                    </a:lnTo>
                    <a:lnTo>
                      <a:pt x="89" y="26"/>
                    </a:lnTo>
                    <a:lnTo>
                      <a:pt x="98" y="25"/>
                    </a:lnTo>
                    <a:lnTo>
                      <a:pt x="105" y="24"/>
                    </a:lnTo>
                    <a:lnTo>
                      <a:pt x="109" y="22"/>
                    </a:lnTo>
                    <a:lnTo>
                      <a:pt x="113" y="21"/>
                    </a:lnTo>
                    <a:lnTo>
                      <a:pt x="114" y="21"/>
                    </a:lnTo>
                    <a:lnTo>
                      <a:pt x="75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mtClean="0">
                  <a:solidFill>
                    <a:srgbClr val="006699"/>
                  </a:solidFill>
                  <a:latin typeface="Arial" pitchFamily="34" charset="0"/>
                </a:endParaRPr>
              </a:p>
            </p:txBody>
          </p:sp>
          <p:sp>
            <p:nvSpPr>
              <p:cNvPr id="2090" name="Freeform 14"/>
              <p:cNvSpPr>
                <a:spLocks/>
              </p:cNvSpPr>
              <p:nvPr userDrawn="1"/>
            </p:nvSpPr>
            <p:spPr bwMode="ltGray">
              <a:xfrm rot="373331" flipH="1">
                <a:off x="289" y="3135"/>
                <a:ext cx="21" cy="55"/>
              </a:xfrm>
              <a:custGeom>
                <a:avLst/>
                <a:gdLst>
                  <a:gd name="T0" fmla="*/ 1 w 29"/>
                  <a:gd name="T1" fmla="*/ 0 h 77"/>
                  <a:gd name="T2" fmla="*/ 1 w 29"/>
                  <a:gd name="T3" fmla="*/ 0 h 77"/>
                  <a:gd name="T4" fmla="*/ 1 w 29"/>
                  <a:gd name="T5" fmla="*/ 1 h 77"/>
                  <a:gd name="T6" fmla="*/ 1 w 29"/>
                  <a:gd name="T7" fmla="*/ 1 h 77"/>
                  <a:gd name="T8" fmla="*/ 1 w 29"/>
                  <a:gd name="T9" fmla="*/ 1 h 77"/>
                  <a:gd name="T10" fmla="*/ 1 w 29"/>
                  <a:gd name="T11" fmla="*/ 1 h 77"/>
                  <a:gd name="T12" fmla="*/ 0 w 29"/>
                  <a:gd name="T13" fmla="*/ 1 h 77"/>
                  <a:gd name="T14" fmla="*/ 1 w 29"/>
                  <a:gd name="T15" fmla="*/ 1 h 77"/>
                  <a:gd name="T16" fmla="*/ 1 w 29"/>
                  <a:gd name="T17" fmla="*/ 1 h 77"/>
                  <a:gd name="T18" fmla="*/ 1 w 29"/>
                  <a:gd name="T19" fmla="*/ 1 h 77"/>
                  <a:gd name="T20" fmla="*/ 1 w 29"/>
                  <a:gd name="T21" fmla="*/ 1 h 77"/>
                  <a:gd name="T22" fmla="*/ 1 w 29"/>
                  <a:gd name="T23" fmla="*/ 1 h 77"/>
                  <a:gd name="T24" fmla="*/ 1 w 29"/>
                  <a:gd name="T25" fmla="*/ 0 h 77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29" h="77">
                    <a:moveTo>
                      <a:pt x="29" y="0"/>
                    </a:moveTo>
                    <a:lnTo>
                      <a:pt x="23" y="0"/>
                    </a:lnTo>
                    <a:lnTo>
                      <a:pt x="16" y="4"/>
                    </a:lnTo>
                    <a:lnTo>
                      <a:pt x="9" y="9"/>
                    </a:lnTo>
                    <a:lnTo>
                      <a:pt x="4" y="19"/>
                    </a:lnTo>
                    <a:lnTo>
                      <a:pt x="1" y="30"/>
                    </a:lnTo>
                    <a:lnTo>
                      <a:pt x="0" y="44"/>
                    </a:lnTo>
                    <a:lnTo>
                      <a:pt x="3" y="60"/>
                    </a:lnTo>
                    <a:lnTo>
                      <a:pt x="11" y="77"/>
                    </a:lnTo>
                    <a:lnTo>
                      <a:pt x="15" y="53"/>
                    </a:lnTo>
                    <a:lnTo>
                      <a:pt x="19" y="37"/>
                    </a:lnTo>
                    <a:lnTo>
                      <a:pt x="23" y="22"/>
                    </a:lnTo>
                    <a:lnTo>
                      <a:pt x="2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mtClean="0">
                  <a:solidFill>
                    <a:srgbClr val="006699"/>
                  </a:solidFill>
                  <a:latin typeface="Arial" pitchFamily="34" charset="0"/>
                </a:endParaRPr>
              </a:p>
            </p:txBody>
          </p:sp>
          <p:grpSp>
            <p:nvGrpSpPr>
              <p:cNvPr id="2091" name="Group 15"/>
              <p:cNvGrpSpPr>
                <a:grpSpLocks/>
              </p:cNvGrpSpPr>
              <p:nvPr userDrawn="1"/>
            </p:nvGrpSpPr>
            <p:grpSpPr bwMode="auto">
              <a:xfrm rot="10886446" flipH="1">
                <a:off x="335" y="3251"/>
                <a:ext cx="608" cy="369"/>
                <a:chOff x="-366" y="1704"/>
                <a:chExt cx="608" cy="369"/>
              </a:xfrm>
            </p:grpSpPr>
            <p:sp>
              <p:nvSpPr>
                <p:cNvPr id="2092" name="Freeform 16"/>
                <p:cNvSpPr>
                  <a:spLocks/>
                </p:cNvSpPr>
                <p:nvPr userDrawn="1"/>
              </p:nvSpPr>
              <p:spPr bwMode="ltGray">
                <a:xfrm rot="4200091">
                  <a:off x="-243" y="1807"/>
                  <a:ext cx="143" cy="390"/>
                </a:xfrm>
                <a:custGeom>
                  <a:avLst/>
                  <a:gdLst>
                    <a:gd name="T0" fmla="*/ 1 w 207"/>
                    <a:gd name="T1" fmla="*/ 1 h 564"/>
                    <a:gd name="T2" fmla="*/ 1 w 207"/>
                    <a:gd name="T3" fmla="*/ 1 h 564"/>
                    <a:gd name="T4" fmla="*/ 1 w 207"/>
                    <a:gd name="T5" fmla="*/ 1 h 564"/>
                    <a:gd name="T6" fmla="*/ 0 w 207"/>
                    <a:gd name="T7" fmla="*/ 1 h 564"/>
                    <a:gd name="T8" fmla="*/ 0 w 207"/>
                    <a:gd name="T9" fmla="*/ 1 h 564"/>
                    <a:gd name="T10" fmla="*/ 1 w 207"/>
                    <a:gd name="T11" fmla="*/ 1 h 564"/>
                    <a:gd name="T12" fmla="*/ 1 w 207"/>
                    <a:gd name="T13" fmla="*/ 1 h 564"/>
                    <a:gd name="T14" fmla="*/ 1 w 207"/>
                    <a:gd name="T15" fmla="*/ 1 h 564"/>
                    <a:gd name="T16" fmla="*/ 1 w 207"/>
                    <a:gd name="T17" fmla="*/ 1 h 564"/>
                    <a:gd name="T18" fmla="*/ 1 w 207"/>
                    <a:gd name="T19" fmla="*/ 1 h 564"/>
                    <a:gd name="T20" fmla="*/ 1 w 207"/>
                    <a:gd name="T21" fmla="*/ 1 h 564"/>
                    <a:gd name="T22" fmla="*/ 1 w 207"/>
                    <a:gd name="T23" fmla="*/ 1 h 564"/>
                    <a:gd name="T24" fmla="*/ 1 w 207"/>
                    <a:gd name="T25" fmla="*/ 1 h 564"/>
                    <a:gd name="T26" fmla="*/ 1 w 207"/>
                    <a:gd name="T27" fmla="*/ 1 h 564"/>
                    <a:gd name="T28" fmla="*/ 1 w 207"/>
                    <a:gd name="T29" fmla="*/ 1 h 564"/>
                    <a:gd name="T30" fmla="*/ 1 w 207"/>
                    <a:gd name="T31" fmla="*/ 1 h 564"/>
                    <a:gd name="T32" fmla="*/ 1 w 207"/>
                    <a:gd name="T33" fmla="*/ 1 h 564"/>
                    <a:gd name="T34" fmla="*/ 1 w 207"/>
                    <a:gd name="T35" fmla="*/ 1 h 564"/>
                    <a:gd name="T36" fmla="*/ 1 w 207"/>
                    <a:gd name="T37" fmla="*/ 1 h 564"/>
                    <a:gd name="T38" fmla="*/ 1 w 207"/>
                    <a:gd name="T39" fmla="*/ 1 h 564"/>
                    <a:gd name="T40" fmla="*/ 1 w 207"/>
                    <a:gd name="T41" fmla="*/ 1 h 564"/>
                    <a:gd name="T42" fmla="*/ 1 w 207"/>
                    <a:gd name="T43" fmla="*/ 1 h 564"/>
                    <a:gd name="T44" fmla="*/ 1 w 207"/>
                    <a:gd name="T45" fmla="*/ 1 h 564"/>
                    <a:gd name="T46" fmla="*/ 1 w 207"/>
                    <a:gd name="T47" fmla="*/ 1 h 564"/>
                    <a:gd name="T48" fmla="*/ 1 w 207"/>
                    <a:gd name="T49" fmla="*/ 1 h 564"/>
                    <a:gd name="T50" fmla="*/ 1 w 207"/>
                    <a:gd name="T51" fmla="*/ 1 h 564"/>
                    <a:gd name="T52" fmla="*/ 1 w 207"/>
                    <a:gd name="T53" fmla="*/ 1 h 564"/>
                    <a:gd name="T54" fmla="*/ 1 w 207"/>
                    <a:gd name="T55" fmla="*/ 1 h 564"/>
                    <a:gd name="T56" fmla="*/ 1 w 207"/>
                    <a:gd name="T57" fmla="*/ 0 h 564"/>
                    <a:gd name="T58" fmla="*/ 1 w 207"/>
                    <a:gd name="T59" fmla="*/ 1 h 564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</a:gdLst>
                  <a:ahLst/>
                  <a:cxnLst>
                    <a:cxn ang="T60">
                      <a:pos x="T0" y="T1"/>
                    </a:cxn>
                    <a:cxn ang="T61">
                      <a:pos x="T2" y="T3"/>
                    </a:cxn>
                    <a:cxn ang="T62">
                      <a:pos x="T4" y="T5"/>
                    </a:cxn>
                    <a:cxn ang="T63">
                      <a:pos x="T6" y="T7"/>
                    </a:cxn>
                    <a:cxn ang="T64">
                      <a:pos x="T8" y="T9"/>
                    </a:cxn>
                    <a:cxn ang="T65">
                      <a:pos x="T10" y="T11"/>
                    </a:cxn>
                    <a:cxn ang="T66">
                      <a:pos x="T12" y="T13"/>
                    </a:cxn>
                    <a:cxn ang="T67">
                      <a:pos x="T14" y="T15"/>
                    </a:cxn>
                    <a:cxn ang="T68">
                      <a:pos x="T16" y="T17"/>
                    </a:cxn>
                    <a:cxn ang="T69">
                      <a:pos x="T18" y="T19"/>
                    </a:cxn>
                    <a:cxn ang="T70">
                      <a:pos x="T20" y="T21"/>
                    </a:cxn>
                    <a:cxn ang="T71">
                      <a:pos x="T22" y="T23"/>
                    </a:cxn>
                    <a:cxn ang="T72">
                      <a:pos x="T24" y="T25"/>
                    </a:cxn>
                    <a:cxn ang="T73">
                      <a:pos x="T26" y="T27"/>
                    </a:cxn>
                    <a:cxn ang="T74">
                      <a:pos x="T28" y="T29"/>
                    </a:cxn>
                    <a:cxn ang="T75">
                      <a:pos x="T30" y="T31"/>
                    </a:cxn>
                    <a:cxn ang="T76">
                      <a:pos x="T32" y="T33"/>
                    </a:cxn>
                    <a:cxn ang="T77">
                      <a:pos x="T34" y="T35"/>
                    </a:cxn>
                    <a:cxn ang="T78">
                      <a:pos x="T36" y="T37"/>
                    </a:cxn>
                    <a:cxn ang="T79">
                      <a:pos x="T38" y="T39"/>
                    </a:cxn>
                    <a:cxn ang="T80">
                      <a:pos x="T40" y="T41"/>
                    </a:cxn>
                    <a:cxn ang="T81">
                      <a:pos x="T42" y="T43"/>
                    </a:cxn>
                    <a:cxn ang="T82">
                      <a:pos x="T44" y="T45"/>
                    </a:cxn>
                    <a:cxn ang="T83">
                      <a:pos x="T46" y="T47"/>
                    </a:cxn>
                    <a:cxn ang="T84">
                      <a:pos x="T48" y="T49"/>
                    </a:cxn>
                    <a:cxn ang="T85">
                      <a:pos x="T50" y="T51"/>
                    </a:cxn>
                    <a:cxn ang="T86">
                      <a:pos x="T52" y="T53"/>
                    </a:cxn>
                    <a:cxn ang="T87">
                      <a:pos x="T54" y="T55"/>
                    </a:cxn>
                    <a:cxn ang="T88">
                      <a:pos x="T56" y="T57"/>
                    </a:cxn>
                    <a:cxn ang="T89">
                      <a:pos x="T58" y="T59"/>
                    </a:cxn>
                  </a:cxnLst>
                  <a:rect l="0" t="0" r="r" b="b"/>
                  <a:pathLst>
                    <a:path w="207" h="564">
                      <a:moveTo>
                        <a:pt x="12" y="44"/>
                      </a:moveTo>
                      <a:lnTo>
                        <a:pt x="6" y="72"/>
                      </a:lnTo>
                      <a:lnTo>
                        <a:pt x="3" y="99"/>
                      </a:lnTo>
                      <a:lnTo>
                        <a:pt x="0" y="125"/>
                      </a:lnTo>
                      <a:lnTo>
                        <a:pt x="0" y="151"/>
                      </a:lnTo>
                      <a:lnTo>
                        <a:pt x="3" y="180"/>
                      </a:lnTo>
                      <a:lnTo>
                        <a:pt x="7" y="211"/>
                      </a:lnTo>
                      <a:lnTo>
                        <a:pt x="16" y="247"/>
                      </a:lnTo>
                      <a:lnTo>
                        <a:pt x="29" y="287"/>
                      </a:lnTo>
                      <a:lnTo>
                        <a:pt x="43" y="325"/>
                      </a:lnTo>
                      <a:lnTo>
                        <a:pt x="61" y="364"/>
                      </a:lnTo>
                      <a:lnTo>
                        <a:pt x="83" y="406"/>
                      </a:lnTo>
                      <a:lnTo>
                        <a:pt x="106" y="446"/>
                      </a:lnTo>
                      <a:lnTo>
                        <a:pt x="132" y="483"/>
                      </a:lnTo>
                      <a:lnTo>
                        <a:pt x="157" y="516"/>
                      </a:lnTo>
                      <a:lnTo>
                        <a:pt x="182" y="544"/>
                      </a:lnTo>
                      <a:lnTo>
                        <a:pt x="207" y="564"/>
                      </a:lnTo>
                      <a:lnTo>
                        <a:pt x="160" y="501"/>
                      </a:lnTo>
                      <a:lnTo>
                        <a:pt x="127" y="448"/>
                      </a:lnTo>
                      <a:lnTo>
                        <a:pt x="103" y="405"/>
                      </a:lnTo>
                      <a:lnTo>
                        <a:pt x="87" y="368"/>
                      </a:lnTo>
                      <a:lnTo>
                        <a:pt x="75" y="337"/>
                      </a:lnTo>
                      <a:lnTo>
                        <a:pt x="68" y="309"/>
                      </a:lnTo>
                      <a:lnTo>
                        <a:pt x="63" y="285"/>
                      </a:lnTo>
                      <a:lnTo>
                        <a:pt x="56" y="261"/>
                      </a:lnTo>
                      <a:lnTo>
                        <a:pt x="44" y="205"/>
                      </a:lnTo>
                      <a:lnTo>
                        <a:pt x="41" y="140"/>
                      </a:lnTo>
                      <a:lnTo>
                        <a:pt x="43" y="68"/>
                      </a:lnTo>
                      <a:lnTo>
                        <a:pt x="50" y="0"/>
                      </a:lnTo>
                      <a:lnTo>
                        <a:pt x="12" y="44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mtClean="0">
                    <a:solidFill>
                      <a:srgbClr val="006699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2093" name="Freeform 17"/>
                <p:cNvSpPr>
                  <a:spLocks/>
                </p:cNvSpPr>
                <p:nvPr userDrawn="1"/>
              </p:nvSpPr>
              <p:spPr bwMode="ltGray">
                <a:xfrm rot="4200091">
                  <a:off x="124" y="1761"/>
                  <a:ext cx="33" cy="160"/>
                </a:xfrm>
                <a:custGeom>
                  <a:avLst/>
                  <a:gdLst>
                    <a:gd name="T0" fmla="*/ 0 w 47"/>
                    <a:gd name="T1" fmla="*/ 1 h 232"/>
                    <a:gd name="T2" fmla="*/ 1 w 47"/>
                    <a:gd name="T3" fmla="*/ 1 h 232"/>
                    <a:gd name="T4" fmla="*/ 1 w 47"/>
                    <a:gd name="T5" fmla="*/ 1 h 232"/>
                    <a:gd name="T6" fmla="*/ 1 w 47"/>
                    <a:gd name="T7" fmla="*/ 1 h 232"/>
                    <a:gd name="T8" fmla="*/ 1 w 47"/>
                    <a:gd name="T9" fmla="*/ 1 h 232"/>
                    <a:gd name="T10" fmla="*/ 1 w 47"/>
                    <a:gd name="T11" fmla="*/ 1 h 232"/>
                    <a:gd name="T12" fmla="*/ 1 w 47"/>
                    <a:gd name="T13" fmla="*/ 1 h 232"/>
                    <a:gd name="T14" fmla="*/ 1 w 47"/>
                    <a:gd name="T15" fmla="*/ 1 h 232"/>
                    <a:gd name="T16" fmla="*/ 1 w 47"/>
                    <a:gd name="T17" fmla="*/ 1 h 232"/>
                    <a:gd name="T18" fmla="*/ 1 w 47"/>
                    <a:gd name="T19" fmla="*/ 1 h 232"/>
                    <a:gd name="T20" fmla="*/ 1 w 47"/>
                    <a:gd name="T21" fmla="*/ 1 h 232"/>
                    <a:gd name="T22" fmla="*/ 1 w 47"/>
                    <a:gd name="T23" fmla="*/ 1 h 232"/>
                    <a:gd name="T24" fmla="*/ 1 w 47"/>
                    <a:gd name="T25" fmla="*/ 1 h 232"/>
                    <a:gd name="T26" fmla="*/ 1 w 47"/>
                    <a:gd name="T27" fmla="*/ 0 h 232"/>
                    <a:gd name="T28" fmla="*/ 0 w 47"/>
                    <a:gd name="T29" fmla="*/ 1 h 232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</a:gdLst>
                  <a:ahLst/>
                  <a:cxnLst>
                    <a:cxn ang="T30">
                      <a:pos x="T0" y="T1"/>
                    </a:cxn>
                    <a:cxn ang="T31">
                      <a:pos x="T2" y="T3"/>
                    </a:cxn>
                    <a:cxn ang="T32">
                      <a:pos x="T4" y="T5"/>
                    </a:cxn>
                    <a:cxn ang="T33">
                      <a:pos x="T6" y="T7"/>
                    </a:cxn>
                    <a:cxn ang="T34">
                      <a:pos x="T8" y="T9"/>
                    </a:cxn>
                    <a:cxn ang="T35">
                      <a:pos x="T10" y="T11"/>
                    </a:cxn>
                    <a:cxn ang="T36">
                      <a:pos x="T12" y="T13"/>
                    </a:cxn>
                    <a:cxn ang="T37">
                      <a:pos x="T14" y="T15"/>
                    </a:cxn>
                    <a:cxn ang="T38">
                      <a:pos x="T16" y="T17"/>
                    </a:cxn>
                    <a:cxn ang="T39">
                      <a:pos x="T18" y="T19"/>
                    </a:cxn>
                    <a:cxn ang="T40">
                      <a:pos x="T20" y="T21"/>
                    </a:cxn>
                    <a:cxn ang="T41">
                      <a:pos x="T22" y="T23"/>
                    </a:cxn>
                    <a:cxn ang="T42">
                      <a:pos x="T24" y="T25"/>
                    </a:cxn>
                    <a:cxn ang="T43">
                      <a:pos x="T26" y="T27"/>
                    </a:cxn>
                    <a:cxn ang="T44">
                      <a:pos x="T28" y="T29"/>
                    </a:cxn>
                  </a:cxnLst>
                  <a:rect l="0" t="0" r="r" b="b"/>
                  <a:pathLst>
                    <a:path w="47" h="232">
                      <a:moveTo>
                        <a:pt x="0" y="19"/>
                      </a:moveTo>
                      <a:lnTo>
                        <a:pt x="14" y="55"/>
                      </a:lnTo>
                      <a:lnTo>
                        <a:pt x="22" y="101"/>
                      </a:lnTo>
                      <a:lnTo>
                        <a:pt x="24" y="159"/>
                      </a:lnTo>
                      <a:lnTo>
                        <a:pt x="19" y="232"/>
                      </a:lnTo>
                      <a:lnTo>
                        <a:pt x="45" y="217"/>
                      </a:lnTo>
                      <a:lnTo>
                        <a:pt x="47" y="178"/>
                      </a:lnTo>
                      <a:lnTo>
                        <a:pt x="47" y="140"/>
                      </a:lnTo>
                      <a:lnTo>
                        <a:pt x="45" y="103"/>
                      </a:lnTo>
                      <a:lnTo>
                        <a:pt x="41" y="71"/>
                      </a:lnTo>
                      <a:lnTo>
                        <a:pt x="36" y="52"/>
                      </a:lnTo>
                      <a:lnTo>
                        <a:pt x="29" y="34"/>
                      </a:lnTo>
                      <a:lnTo>
                        <a:pt x="22" y="17"/>
                      </a:lnTo>
                      <a:lnTo>
                        <a:pt x="13" y="0"/>
                      </a:lnTo>
                      <a:lnTo>
                        <a:pt x="0" y="19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mtClean="0">
                    <a:solidFill>
                      <a:srgbClr val="006699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2094" name="Freeform 18"/>
                <p:cNvSpPr>
                  <a:spLocks/>
                </p:cNvSpPr>
                <p:nvPr userDrawn="1"/>
              </p:nvSpPr>
              <p:spPr bwMode="ltGray">
                <a:xfrm rot="4200091">
                  <a:off x="199" y="1720"/>
                  <a:ext cx="60" cy="27"/>
                </a:xfrm>
                <a:custGeom>
                  <a:avLst/>
                  <a:gdLst>
                    <a:gd name="T0" fmla="*/ 1 w 87"/>
                    <a:gd name="T1" fmla="*/ 1 h 40"/>
                    <a:gd name="T2" fmla="*/ 1 w 87"/>
                    <a:gd name="T3" fmla="*/ 1 h 40"/>
                    <a:gd name="T4" fmla="*/ 1 w 87"/>
                    <a:gd name="T5" fmla="*/ 1 h 40"/>
                    <a:gd name="T6" fmla="*/ 1 w 87"/>
                    <a:gd name="T7" fmla="*/ 1 h 40"/>
                    <a:gd name="T8" fmla="*/ 1 w 87"/>
                    <a:gd name="T9" fmla="*/ 1 h 40"/>
                    <a:gd name="T10" fmla="*/ 1 w 87"/>
                    <a:gd name="T11" fmla="*/ 1 h 40"/>
                    <a:gd name="T12" fmla="*/ 1 w 87"/>
                    <a:gd name="T13" fmla="*/ 1 h 40"/>
                    <a:gd name="T14" fmla="*/ 1 w 87"/>
                    <a:gd name="T15" fmla="*/ 0 h 40"/>
                    <a:gd name="T16" fmla="*/ 0 w 87"/>
                    <a:gd name="T17" fmla="*/ 1 h 40"/>
                    <a:gd name="T18" fmla="*/ 1 w 87"/>
                    <a:gd name="T19" fmla="*/ 1 h 40"/>
                    <a:gd name="T20" fmla="*/ 1 w 87"/>
                    <a:gd name="T21" fmla="*/ 1 h 40"/>
                    <a:gd name="T22" fmla="*/ 1 w 87"/>
                    <a:gd name="T23" fmla="*/ 1 h 40"/>
                    <a:gd name="T24" fmla="*/ 1 w 87"/>
                    <a:gd name="T25" fmla="*/ 1 h 40"/>
                    <a:gd name="T26" fmla="*/ 1 w 87"/>
                    <a:gd name="T27" fmla="*/ 1 h 40"/>
                    <a:gd name="T28" fmla="*/ 1 w 87"/>
                    <a:gd name="T29" fmla="*/ 1 h 40"/>
                    <a:gd name="T30" fmla="*/ 1 w 87"/>
                    <a:gd name="T31" fmla="*/ 1 h 40"/>
                    <a:gd name="T32" fmla="*/ 1 w 87"/>
                    <a:gd name="T33" fmla="*/ 1 h 40"/>
                    <a:gd name="T34" fmla="*/ 1 w 87"/>
                    <a:gd name="T35" fmla="*/ 1 h 40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0" t="0" r="r" b="b"/>
                  <a:pathLst>
                    <a:path w="87" h="40">
                      <a:moveTo>
                        <a:pt x="87" y="22"/>
                      </a:moveTo>
                      <a:lnTo>
                        <a:pt x="77" y="17"/>
                      </a:lnTo>
                      <a:lnTo>
                        <a:pt x="68" y="12"/>
                      </a:lnTo>
                      <a:lnTo>
                        <a:pt x="58" y="7"/>
                      </a:lnTo>
                      <a:lnTo>
                        <a:pt x="47" y="5"/>
                      </a:lnTo>
                      <a:lnTo>
                        <a:pt x="37" y="3"/>
                      </a:lnTo>
                      <a:lnTo>
                        <a:pt x="26" y="2"/>
                      </a:lnTo>
                      <a:lnTo>
                        <a:pt x="13" y="0"/>
                      </a:lnTo>
                      <a:lnTo>
                        <a:pt x="0" y="2"/>
                      </a:lnTo>
                      <a:lnTo>
                        <a:pt x="6" y="6"/>
                      </a:lnTo>
                      <a:lnTo>
                        <a:pt x="14" y="10"/>
                      </a:lnTo>
                      <a:lnTo>
                        <a:pt x="22" y="14"/>
                      </a:lnTo>
                      <a:lnTo>
                        <a:pt x="33" y="18"/>
                      </a:lnTo>
                      <a:lnTo>
                        <a:pt x="42" y="22"/>
                      </a:lnTo>
                      <a:lnTo>
                        <a:pt x="52" y="27"/>
                      </a:lnTo>
                      <a:lnTo>
                        <a:pt x="64" y="33"/>
                      </a:lnTo>
                      <a:lnTo>
                        <a:pt x="74" y="40"/>
                      </a:lnTo>
                      <a:lnTo>
                        <a:pt x="87" y="22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mtClean="0">
                    <a:solidFill>
                      <a:srgbClr val="006699"/>
                    </a:solidFill>
                    <a:latin typeface="Arial" pitchFamily="34" charset="0"/>
                  </a:endParaRPr>
                </a:p>
              </p:txBody>
            </p:sp>
          </p:grpSp>
        </p:grpSp>
        <p:grpSp>
          <p:nvGrpSpPr>
            <p:cNvPr id="2060" name="Group 19"/>
            <p:cNvGrpSpPr>
              <a:grpSpLocks/>
            </p:cNvGrpSpPr>
            <p:nvPr/>
          </p:nvGrpSpPr>
          <p:grpSpPr bwMode="auto">
            <a:xfrm rot="6248562">
              <a:off x="343" y="3854"/>
              <a:ext cx="392" cy="424"/>
              <a:chOff x="1727" y="866"/>
              <a:chExt cx="129" cy="157"/>
            </a:xfrm>
          </p:grpSpPr>
          <p:sp>
            <p:nvSpPr>
              <p:cNvPr id="2083" name="Freeform 20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0 w 83"/>
                  <a:gd name="T1" fmla="*/ 1 h 117"/>
                  <a:gd name="T2" fmla="*/ 0 w 83"/>
                  <a:gd name="T3" fmla="*/ 0 h 117"/>
                  <a:gd name="T4" fmla="*/ 0 w 83"/>
                  <a:gd name="T5" fmla="*/ 1 h 117"/>
                  <a:gd name="T6" fmla="*/ 0 w 83"/>
                  <a:gd name="T7" fmla="*/ 1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mtClean="0">
                  <a:solidFill>
                    <a:srgbClr val="006699"/>
                  </a:solidFill>
                  <a:latin typeface="Arial" pitchFamily="34" charset="0"/>
                </a:endParaRPr>
              </a:p>
            </p:txBody>
          </p:sp>
          <p:sp>
            <p:nvSpPr>
              <p:cNvPr id="2084" name="Freeform 21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1 h 98"/>
                  <a:gd name="T2" fmla="*/ 1 w 140"/>
                  <a:gd name="T3" fmla="*/ 0 h 98"/>
                  <a:gd name="T4" fmla="*/ 1 w 140"/>
                  <a:gd name="T5" fmla="*/ 1 h 98"/>
                  <a:gd name="T6" fmla="*/ 0 w 140"/>
                  <a:gd name="T7" fmla="*/ 1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mtClean="0">
                  <a:solidFill>
                    <a:srgbClr val="006699"/>
                  </a:solidFill>
                  <a:latin typeface="Arial" pitchFamily="34" charset="0"/>
                </a:endParaRPr>
              </a:p>
            </p:txBody>
          </p:sp>
          <p:sp>
            <p:nvSpPr>
              <p:cNvPr id="2085" name="Freeform 22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1 h 49"/>
                  <a:gd name="T2" fmla="*/ 1 w 145"/>
                  <a:gd name="T3" fmla="*/ 0 h 49"/>
                  <a:gd name="T4" fmla="*/ 1 w 145"/>
                  <a:gd name="T5" fmla="*/ 1 h 49"/>
                  <a:gd name="T6" fmla="*/ 0 w 145"/>
                  <a:gd name="T7" fmla="*/ 1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mtClean="0">
                  <a:solidFill>
                    <a:srgbClr val="006699"/>
                  </a:solidFill>
                  <a:latin typeface="Arial" pitchFamily="34" charset="0"/>
                </a:endParaRPr>
              </a:p>
            </p:txBody>
          </p:sp>
        </p:grpSp>
        <p:grpSp>
          <p:nvGrpSpPr>
            <p:cNvPr id="2061" name="Group 23"/>
            <p:cNvGrpSpPr>
              <a:grpSpLocks/>
            </p:cNvGrpSpPr>
            <p:nvPr/>
          </p:nvGrpSpPr>
          <p:grpSpPr bwMode="auto">
            <a:xfrm rot="5003157">
              <a:off x="249" y="1102"/>
              <a:ext cx="412" cy="500"/>
              <a:chOff x="1727" y="866"/>
              <a:chExt cx="129" cy="157"/>
            </a:xfrm>
          </p:grpSpPr>
          <p:sp>
            <p:nvSpPr>
              <p:cNvPr id="2080" name="Freeform 24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0 w 83"/>
                  <a:gd name="T1" fmla="*/ 1 h 117"/>
                  <a:gd name="T2" fmla="*/ 0 w 83"/>
                  <a:gd name="T3" fmla="*/ 0 h 117"/>
                  <a:gd name="T4" fmla="*/ 0 w 83"/>
                  <a:gd name="T5" fmla="*/ 1 h 117"/>
                  <a:gd name="T6" fmla="*/ 0 w 83"/>
                  <a:gd name="T7" fmla="*/ 1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mtClean="0">
                  <a:solidFill>
                    <a:srgbClr val="006699"/>
                  </a:solidFill>
                  <a:latin typeface="Arial" pitchFamily="34" charset="0"/>
                </a:endParaRPr>
              </a:p>
            </p:txBody>
          </p:sp>
          <p:sp>
            <p:nvSpPr>
              <p:cNvPr id="2081" name="Freeform 25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1 h 98"/>
                  <a:gd name="T2" fmla="*/ 1 w 140"/>
                  <a:gd name="T3" fmla="*/ 0 h 98"/>
                  <a:gd name="T4" fmla="*/ 1 w 140"/>
                  <a:gd name="T5" fmla="*/ 1 h 98"/>
                  <a:gd name="T6" fmla="*/ 0 w 140"/>
                  <a:gd name="T7" fmla="*/ 1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mtClean="0">
                  <a:solidFill>
                    <a:srgbClr val="006699"/>
                  </a:solidFill>
                  <a:latin typeface="Arial" pitchFamily="34" charset="0"/>
                </a:endParaRPr>
              </a:p>
            </p:txBody>
          </p:sp>
          <p:sp>
            <p:nvSpPr>
              <p:cNvPr id="2082" name="Freeform 26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1 h 49"/>
                  <a:gd name="T2" fmla="*/ 1 w 145"/>
                  <a:gd name="T3" fmla="*/ 0 h 49"/>
                  <a:gd name="T4" fmla="*/ 1 w 145"/>
                  <a:gd name="T5" fmla="*/ 1 h 49"/>
                  <a:gd name="T6" fmla="*/ 0 w 145"/>
                  <a:gd name="T7" fmla="*/ 1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mtClean="0">
                  <a:solidFill>
                    <a:srgbClr val="006699"/>
                  </a:solidFill>
                  <a:latin typeface="Arial" pitchFamily="34" charset="0"/>
                </a:endParaRPr>
              </a:p>
            </p:txBody>
          </p:sp>
        </p:grpSp>
        <p:grpSp>
          <p:nvGrpSpPr>
            <p:cNvPr id="2062" name="Group 27"/>
            <p:cNvGrpSpPr>
              <a:grpSpLocks/>
            </p:cNvGrpSpPr>
            <p:nvPr/>
          </p:nvGrpSpPr>
          <p:grpSpPr bwMode="auto">
            <a:xfrm>
              <a:off x="815" y="0"/>
              <a:ext cx="345" cy="367"/>
              <a:chOff x="1727" y="866"/>
              <a:chExt cx="129" cy="157"/>
            </a:xfrm>
          </p:grpSpPr>
          <p:sp>
            <p:nvSpPr>
              <p:cNvPr id="2077" name="Freeform 28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0 w 83"/>
                  <a:gd name="T1" fmla="*/ 1 h 117"/>
                  <a:gd name="T2" fmla="*/ 0 w 83"/>
                  <a:gd name="T3" fmla="*/ 0 h 117"/>
                  <a:gd name="T4" fmla="*/ 0 w 83"/>
                  <a:gd name="T5" fmla="*/ 1 h 117"/>
                  <a:gd name="T6" fmla="*/ 0 w 83"/>
                  <a:gd name="T7" fmla="*/ 1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mtClean="0">
                  <a:solidFill>
                    <a:srgbClr val="006699"/>
                  </a:solidFill>
                  <a:latin typeface="Arial" pitchFamily="34" charset="0"/>
                </a:endParaRPr>
              </a:p>
            </p:txBody>
          </p:sp>
          <p:sp>
            <p:nvSpPr>
              <p:cNvPr id="2078" name="Freeform 29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1 h 98"/>
                  <a:gd name="T2" fmla="*/ 1 w 140"/>
                  <a:gd name="T3" fmla="*/ 0 h 98"/>
                  <a:gd name="T4" fmla="*/ 1 w 140"/>
                  <a:gd name="T5" fmla="*/ 1 h 98"/>
                  <a:gd name="T6" fmla="*/ 0 w 140"/>
                  <a:gd name="T7" fmla="*/ 1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mtClean="0">
                  <a:solidFill>
                    <a:srgbClr val="006699"/>
                  </a:solidFill>
                  <a:latin typeface="Arial" pitchFamily="34" charset="0"/>
                </a:endParaRPr>
              </a:p>
            </p:txBody>
          </p:sp>
          <p:sp>
            <p:nvSpPr>
              <p:cNvPr id="2079" name="Freeform 30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1 h 49"/>
                  <a:gd name="T2" fmla="*/ 1 w 145"/>
                  <a:gd name="T3" fmla="*/ 0 h 49"/>
                  <a:gd name="T4" fmla="*/ 1 w 145"/>
                  <a:gd name="T5" fmla="*/ 1 h 49"/>
                  <a:gd name="T6" fmla="*/ 0 w 145"/>
                  <a:gd name="T7" fmla="*/ 1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mtClean="0">
                  <a:solidFill>
                    <a:srgbClr val="006699"/>
                  </a:solidFill>
                  <a:latin typeface="Arial" pitchFamily="34" charset="0"/>
                </a:endParaRPr>
              </a:p>
            </p:txBody>
          </p:sp>
        </p:grpSp>
        <p:sp>
          <p:nvSpPr>
            <p:cNvPr id="2063" name="Freeform 31"/>
            <p:cNvSpPr>
              <a:spLocks/>
            </p:cNvSpPr>
            <p:nvPr/>
          </p:nvSpPr>
          <p:spPr bwMode="ltGray">
            <a:xfrm>
              <a:off x="87" y="94"/>
              <a:ext cx="699" cy="756"/>
            </a:xfrm>
            <a:custGeom>
              <a:avLst/>
              <a:gdLst>
                <a:gd name="T0" fmla="*/ 1 w 699"/>
                <a:gd name="T1" fmla="*/ 392 h 756"/>
                <a:gd name="T2" fmla="*/ 3 w 699"/>
                <a:gd name="T3" fmla="*/ 252 h 756"/>
                <a:gd name="T4" fmla="*/ 21 w 699"/>
                <a:gd name="T5" fmla="*/ 210 h 756"/>
                <a:gd name="T6" fmla="*/ 29 w 699"/>
                <a:gd name="T7" fmla="*/ 182 h 756"/>
                <a:gd name="T8" fmla="*/ 39 w 699"/>
                <a:gd name="T9" fmla="*/ 154 h 756"/>
                <a:gd name="T10" fmla="*/ 51 w 699"/>
                <a:gd name="T11" fmla="*/ 138 h 756"/>
                <a:gd name="T12" fmla="*/ 111 w 699"/>
                <a:gd name="T13" fmla="*/ 74 h 756"/>
                <a:gd name="T14" fmla="*/ 169 w 699"/>
                <a:gd name="T15" fmla="*/ 30 h 756"/>
                <a:gd name="T16" fmla="*/ 225 w 699"/>
                <a:gd name="T17" fmla="*/ 10 h 756"/>
                <a:gd name="T18" fmla="*/ 249 w 699"/>
                <a:gd name="T19" fmla="*/ 4 h 756"/>
                <a:gd name="T20" fmla="*/ 265 w 699"/>
                <a:gd name="T21" fmla="*/ 0 h 756"/>
                <a:gd name="T22" fmla="*/ 357 w 699"/>
                <a:gd name="T23" fmla="*/ 2 h 756"/>
                <a:gd name="T24" fmla="*/ 385 w 699"/>
                <a:gd name="T25" fmla="*/ 6 h 756"/>
                <a:gd name="T26" fmla="*/ 489 w 699"/>
                <a:gd name="T27" fmla="*/ 40 h 756"/>
                <a:gd name="T28" fmla="*/ 619 w 699"/>
                <a:gd name="T29" fmla="*/ 128 h 756"/>
                <a:gd name="T30" fmla="*/ 653 w 699"/>
                <a:gd name="T31" fmla="*/ 178 h 756"/>
                <a:gd name="T32" fmla="*/ 693 w 699"/>
                <a:gd name="T33" fmla="*/ 322 h 756"/>
                <a:gd name="T34" fmla="*/ 687 w 699"/>
                <a:gd name="T35" fmla="*/ 434 h 756"/>
                <a:gd name="T36" fmla="*/ 665 w 699"/>
                <a:gd name="T37" fmla="*/ 538 h 756"/>
                <a:gd name="T38" fmla="*/ 639 w 699"/>
                <a:gd name="T39" fmla="*/ 564 h 756"/>
                <a:gd name="T40" fmla="*/ 631 w 699"/>
                <a:gd name="T41" fmla="*/ 580 h 756"/>
                <a:gd name="T42" fmla="*/ 607 w 699"/>
                <a:gd name="T43" fmla="*/ 588 h 756"/>
                <a:gd name="T44" fmla="*/ 473 w 699"/>
                <a:gd name="T45" fmla="*/ 664 h 756"/>
                <a:gd name="T46" fmla="*/ 449 w 699"/>
                <a:gd name="T47" fmla="*/ 678 h 756"/>
                <a:gd name="T48" fmla="*/ 405 w 699"/>
                <a:gd name="T49" fmla="*/ 684 h 756"/>
                <a:gd name="T50" fmla="*/ 375 w 699"/>
                <a:gd name="T51" fmla="*/ 690 h 756"/>
                <a:gd name="T52" fmla="*/ 267 w 699"/>
                <a:gd name="T53" fmla="*/ 684 h 756"/>
                <a:gd name="T54" fmla="*/ 259 w 699"/>
                <a:gd name="T55" fmla="*/ 722 h 756"/>
                <a:gd name="T56" fmla="*/ 241 w 699"/>
                <a:gd name="T57" fmla="*/ 756 h 756"/>
                <a:gd name="T58" fmla="*/ 185 w 699"/>
                <a:gd name="T59" fmla="*/ 728 h 756"/>
                <a:gd name="T60" fmla="*/ 163 w 699"/>
                <a:gd name="T61" fmla="*/ 720 h 756"/>
                <a:gd name="T62" fmla="*/ 151 w 699"/>
                <a:gd name="T63" fmla="*/ 716 h 756"/>
                <a:gd name="T64" fmla="*/ 195 w 699"/>
                <a:gd name="T65" fmla="*/ 674 h 756"/>
                <a:gd name="T66" fmla="*/ 211 w 699"/>
                <a:gd name="T67" fmla="*/ 644 h 756"/>
                <a:gd name="T68" fmla="*/ 209 w 699"/>
                <a:gd name="T69" fmla="*/ 626 h 756"/>
                <a:gd name="T70" fmla="*/ 195 w 699"/>
                <a:gd name="T71" fmla="*/ 620 h 756"/>
                <a:gd name="T72" fmla="*/ 165 w 699"/>
                <a:gd name="T73" fmla="*/ 596 h 756"/>
                <a:gd name="T74" fmla="*/ 99 w 699"/>
                <a:gd name="T75" fmla="*/ 534 h 756"/>
                <a:gd name="T76" fmla="*/ 61 w 699"/>
                <a:gd name="T77" fmla="*/ 506 h 756"/>
                <a:gd name="T78" fmla="*/ 23 w 699"/>
                <a:gd name="T79" fmla="*/ 470 h 756"/>
                <a:gd name="T80" fmla="*/ 7 w 699"/>
                <a:gd name="T81" fmla="*/ 434 h 756"/>
                <a:gd name="T82" fmla="*/ 5 w 699"/>
                <a:gd name="T83" fmla="*/ 396 h 756"/>
                <a:gd name="T84" fmla="*/ 1 w 699"/>
                <a:gd name="T85" fmla="*/ 392 h 75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699" h="756">
                  <a:moveTo>
                    <a:pt x="1" y="392"/>
                  </a:moveTo>
                  <a:cubicBezTo>
                    <a:pt x="2" y="345"/>
                    <a:pt x="2" y="299"/>
                    <a:pt x="3" y="252"/>
                  </a:cubicBezTo>
                  <a:cubicBezTo>
                    <a:pt x="3" y="238"/>
                    <a:pt x="16" y="224"/>
                    <a:pt x="21" y="210"/>
                  </a:cubicBezTo>
                  <a:cubicBezTo>
                    <a:pt x="24" y="202"/>
                    <a:pt x="29" y="182"/>
                    <a:pt x="29" y="182"/>
                  </a:cubicBezTo>
                  <a:cubicBezTo>
                    <a:pt x="32" y="173"/>
                    <a:pt x="34" y="163"/>
                    <a:pt x="39" y="154"/>
                  </a:cubicBezTo>
                  <a:cubicBezTo>
                    <a:pt x="42" y="148"/>
                    <a:pt x="51" y="138"/>
                    <a:pt x="51" y="138"/>
                  </a:cubicBezTo>
                  <a:cubicBezTo>
                    <a:pt x="58" y="116"/>
                    <a:pt x="88" y="82"/>
                    <a:pt x="111" y="74"/>
                  </a:cubicBezTo>
                  <a:cubicBezTo>
                    <a:pt x="128" y="61"/>
                    <a:pt x="149" y="37"/>
                    <a:pt x="169" y="30"/>
                  </a:cubicBezTo>
                  <a:cubicBezTo>
                    <a:pt x="182" y="17"/>
                    <a:pt x="207" y="15"/>
                    <a:pt x="225" y="10"/>
                  </a:cubicBezTo>
                  <a:cubicBezTo>
                    <a:pt x="233" y="8"/>
                    <a:pt x="241" y="6"/>
                    <a:pt x="249" y="4"/>
                  </a:cubicBezTo>
                  <a:cubicBezTo>
                    <a:pt x="254" y="3"/>
                    <a:pt x="265" y="0"/>
                    <a:pt x="265" y="0"/>
                  </a:cubicBezTo>
                  <a:cubicBezTo>
                    <a:pt x="296" y="1"/>
                    <a:pt x="326" y="0"/>
                    <a:pt x="357" y="2"/>
                  </a:cubicBezTo>
                  <a:cubicBezTo>
                    <a:pt x="366" y="2"/>
                    <a:pt x="385" y="6"/>
                    <a:pt x="385" y="6"/>
                  </a:cubicBezTo>
                  <a:cubicBezTo>
                    <a:pt x="417" y="17"/>
                    <a:pt x="463" y="14"/>
                    <a:pt x="489" y="40"/>
                  </a:cubicBezTo>
                  <a:cubicBezTo>
                    <a:pt x="528" y="60"/>
                    <a:pt x="592" y="105"/>
                    <a:pt x="619" y="128"/>
                  </a:cubicBezTo>
                  <a:cubicBezTo>
                    <a:pt x="635" y="134"/>
                    <a:pt x="643" y="164"/>
                    <a:pt x="653" y="178"/>
                  </a:cubicBezTo>
                  <a:cubicBezTo>
                    <a:pt x="667" y="234"/>
                    <a:pt x="687" y="265"/>
                    <a:pt x="693" y="322"/>
                  </a:cubicBezTo>
                  <a:cubicBezTo>
                    <a:pt x="699" y="365"/>
                    <a:pt x="692" y="398"/>
                    <a:pt x="687" y="434"/>
                  </a:cubicBezTo>
                  <a:cubicBezTo>
                    <a:pt x="686" y="469"/>
                    <a:pt x="691" y="510"/>
                    <a:pt x="665" y="538"/>
                  </a:cubicBezTo>
                  <a:cubicBezTo>
                    <a:pt x="657" y="547"/>
                    <a:pt x="644" y="553"/>
                    <a:pt x="639" y="564"/>
                  </a:cubicBezTo>
                  <a:cubicBezTo>
                    <a:pt x="636" y="569"/>
                    <a:pt x="636" y="576"/>
                    <a:pt x="631" y="580"/>
                  </a:cubicBezTo>
                  <a:cubicBezTo>
                    <a:pt x="624" y="585"/>
                    <a:pt x="607" y="588"/>
                    <a:pt x="607" y="588"/>
                  </a:cubicBezTo>
                  <a:cubicBezTo>
                    <a:pt x="581" y="602"/>
                    <a:pt x="499" y="649"/>
                    <a:pt x="473" y="664"/>
                  </a:cubicBezTo>
                  <a:cubicBezTo>
                    <a:pt x="465" y="666"/>
                    <a:pt x="449" y="678"/>
                    <a:pt x="449" y="678"/>
                  </a:cubicBezTo>
                  <a:cubicBezTo>
                    <a:pt x="438" y="685"/>
                    <a:pt x="417" y="679"/>
                    <a:pt x="405" y="684"/>
                  </a:cubicBezTo>
                  <a:cubicBezTo>
                    <a:pt x="396" y="687"/>
                    <a:pt x="385" y="688"/>
                    <a:pt x="375" y="690"/>
                  </a:cubicBezTo>
                  <a:cubicBezTo>
                    <a:pt x="328" y="689"/>
                    <a:pt x="307" y="687"/>
                    <a:pt x="267" y="684"/>
                  </a:cubicBezTo>
                  <a:cubicBezTo>
                    <a:pt x="249" y="690"/>
                    <a:pt x="264" y="683"/>
                    <a:pt x="259" y="722"/>
                  </a:cubicBezTo>
                  <a:cubicBezTo>
                    <a:pt x="258" y="733"/>
                    <a:pt x="250" y="750"/>
                    <a:pt x="241" y="756"/>
                  </a:cubicBezTo>
                  <a:cubicBezTo>
                    <a:pt x="218" y="752"/>
                    <a:pt x="207" y="735"/>
                    <a:pt x="185" y="728"/>
                  </a:cubicBezTo>
                  <a:cubicBezTo>
                    <a:pt x="176" y="725"/>
                    <a:pt x="171" y="724"/>
                    <a:pt x="163" y="720"/>
                  </a:cubicBezTo>
                  <a:cubicBezTo>
                    <a:pt x="159" y="718"/>
                    <a:pt x="151" y="716"/>
                    <a:pt x="151" y="716"/>
                  </a:cubicBezTo>
                  <a:cubicBezTo>
                    <a:pt x="157" y="695"/>
                    <a:pt x="180" y="689"/>
                    <a:pt x="195" y="674"/>
                  </a:cubicBezTo>
                  <a:cubicBezTo>
                    <a:pt x="198" y="665"/>
                    <a:pt x="205" y="652"/>
                    <a:pt x="211" y="644"/>
                  </a:cubicBezTo>
                  <a:cubicBezTo>
                    <a:pt x="210" y="638"/>
                    <a:pt x="212" y="631"/>
                    <a:pt x="209" y="626"/>
                  </a:cubicBezTo>
                  <a:cubicBezTo>
                    <a:pt x="207" y="621"/>
                    <a:pt x="199" y="623"/>
                    <a:pt x="195" y="620"/>
                  </a:cubicBezTo>
                  <a:cubicBezTo>
                    <a:pt x="185" y="612"/>
                    <a:pt x="173" y="606"/>
                    <a:pt x="165" y="596"/>
                  </a:cubicBezTo>
                  <a:cubicBezTo>
                    <a:pt x="146" y="573"/>
                    <a:pt x="123" y="552"/>
                    <a:pt x="99" y="534"/>
                  </a:cubicBezTo>
                  <a:cubicBezTo>
                    <a:pt x="87" y="525"/>
                    <a:pt x="72" y="517"/>
                    <a:pt x="61" y="506"/>
                  </a:cubicBezTo>
                  <a:cubicBezTo>
                    <a:pt x="49" y="494"/>
                    <a:pt x="37" y="480"/>
                    <a:pt x="23" y="470"/>
                  </a:cubicBezTo>
                  <a:cubicBezTo>
                    <a:pt x="13" y="456"/>
                    <a:pt x="10" y="451"/>
                    <a:pt x="7" y="434"/>
                  </a:cubicBezTo>
                  <a:cubicBezTo>
                    <a:pt x="6" y="421"/>
                    <a:pt x="7" y="408"/>
                    <a:pt x="5" y="396"/>
                  </a:cubicBezTo>
                  <a:cubicBezTo>
                    <a:pt x="5" y="394"/>
                    <a:pt x="0" y="391"/>
                    <a:pt x="1" y="392"/>
                  </a:cubicBezTo>
                  <a:close/>
                </a:path>
              </a:pathLst>
            </a:custGeom>
            <a:solidFill>
              <a:schemeClr val="accent1">
                <a:alpha val="50195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006699"/>
                </a:solidFill>
                <a:latin typeface="Arial" pitchFamily="34" charset="0"/>
              </a:endParaRPr>
            </a:p>
          </p:txBody>
        </p:sp>
        <p:sp>
          <p:nvSpPr>
            <p:cNvPr id="2064" name="Freeform 32"/>
            <p:cNvSpPr>
              <a:spLocks/>
            </p:cNvSpPr>
            <p:nvPr/>
          </p:nvSpPr>
          <p:spPr bwMode="ltGray">
            <a:xfrm rot="828663">
              <a:off x="242" y="3404"/>
              <a:ext cx="132" cy="167"/>
            </a:xfrm>
            <a:custGeom>
              <a:avLst/>
              <a:gdLst>
                <a:gd name="T0" fmla="*/ 0 w 109"/>
                <a:gd name="T1" fmla="*/ 0 h 156"/>
                <a:gd name="T2" fmla="*/ 395 w 109"/>
                <a:gd name="T3" fmla="*/ 1 h 156"/>
                <a:gd name="T4" fmla="*/ 1508 w 109"/>
                <a:gd name="T5" fmla="*/ 5 h 156"/>
                <a:gd name="T6" fmla="*/ 3003 w 109"/>
                <a:gd name="T7" fmla="*/ 55 h 156"/>
                <a:gd name="T8" fmla="*/ 4756 w 109"/>
                <a:gd name="T9" fmla="*/ 116 h 156"/>
                <a:gd name="T10" fmla="*/ 6357 w 109"/>
                <a:gd name="T11" fmla="*/ 212 h 156"/>
                <a:gd name="T12" fmla="*/ 7821 w 109"/>
                <a:gd name="T13" fmla="*/ 341 h 156"/>
                <a:gd name="T14" fmla="*/ 8729 w 109"/>
                <a:gd name="T15" fmla="*/ 517 h 156"/>
                <a:gd name="T16" fmla="*/ 8946 w 109"/>
                <a:gd name="T17" fmla="*/ 758 h 156"/>
                <a:gd name="T18" fmla="*/ 8521 w 109"/>
                <a:gd name="T19" fmla="*/ 758 h 156"/>
                <a:gd name="T20" fmla="*/ 8097 w 109"/>
                <a:gd name="T21" fmla="*/ 758 h 156"/>
                <a:gd name="T22" fmla="*/ 7608 w 109"/>
                <a:gd name="T23" fmla="*/ 758 h 156"/>
                <a:gd name="T24" fmla="*/ 7036 w 109"/>
                <a:gd name="T25" fmla="*/ 732 h 156"/>
                <a:gd name="T26" fmla="*/ 6625 w 109"/>
                <a:gd name="T27" fmla="*/ 731 h 156"/>
                <a:gd name="T28" fmla="*/ 6100 w 109"/>
                <a:gd name="T29" fmla="*/ 720 h 156"/>
                <a:gd name="T30" fmla="*/ 5379 w 109"/>
                <a:gd name="T31" fmla="*/ 695 h 156"/>
                <a:gd name="T32" fmla="*/ 4756 w 109"/>
                <a:gd name="T33" fmla="*/ 667 h 156"/>
                <a:gd name="T34" fmla="*/ 4334 w 109"/>
                <a:gd name="T35" fmla="*/ 606 h 156"/>
                <a:gd name="T36" fmla="*/ 4334 w 109"/>
                <a:gd name="T37" fmla="*/ 538 h 156"/>
                <a:gd name="T38" fmla="*/ 4559 w 109"/>
                <a:gd name="T39" fmla="*/ 461 h 156"/>
                <a:gd name="T40" fmla="*/ 4781 w 109"/>
                <a:gd name="T41" fmla="*/ 384 h 156"/>
                <a:gd name="T42" fmla="*/ 4559 w 109"/>
                <a:gd name="T43" fmla="*/ 298 h 156"/>
                <a:gd name="T44" fmla="*/ 3927 w 109"/>
                <a:gd name="T45" fmla="*/ 206 h 156"/>
                <a:gd name="T46" fmla="*/ 2567 w 109"/>
                <a:gd name="T47" fmla="*/ 111 h 156"/>
                <a:gd name="T48" fmla="*/ 0 w 109"/>
                <a:gd name="T49" fmla="*/ 0 h 15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109" h="156">
                  <a:moveTo>
                    <a:pt x="0" y="0"/>
                  </a:moveTo>
                  <a:lnTo>
                    <a:pt x="5" y="1"/>
                  </a:lnTo>
                  <a:lnTo>
                    <a:pt x="18" y="5"/>
                  </a:lnTo>
                  <a:lnTo>
                    <a:pt x="37" y="12"/>
                  </a:lnTo>
                  <a:lnTo>
                    <a:pt x="58" y="24"/>
                  </a:lnTo>
                  <a:lnTo>
                    <a:pt x="78" y="44"/>
                  </a:lnTo>
                  <a:lnTo>
                    <a:pt x="96" y="71"/>
                  </a:lnTo>
                  <a:lnTo>
                    <a:pt x="107" y="108"/>
                  </a:lnTo>
                  <a:lnTo>
                    <a:pt x="109" y="156"/>
                  </a:lnTo>
                  <a:lnTo>
                    <a:pt x="105" y="156"/>
                  </a:lnTo>
                  <a:lnTo>
                    <a:pt x="99" y="156"/>
                  </a:lnTo>
                  <a:lnTo>
                    <a:pt x="93" y="156"/>
                  </a:lnTo>
                  <a:lnTo>
                    <a:pt x="87" y="154"/>
                  </a:lnTo>
                  <a:lnTo>
                    <a:pt x="81" y="153"/>
                  </a:lnTo>
                  <a:lnTo>
                    <a:pt x="74" y="150"/>
                  </a:lnTo>
                  <a:lnTo>
                    <a:pt x="66" y="145"/>
                  </a:lnTo>
                  <a:lnTo>
                    <a:pt x="58" y="139"/>
                  </a:lnTo>
                  <a:lnTo>
                    <a:pt x="53" y="126"/>
                  </a:lnTo>
                  <a:lnTo>
                    <a:pt x="53" y="111"/>
                  </a:lnTo>
                  <a:lnTo>
                    <a:pt x="56" y="96"/>
                  </a:lnTo>
                  <a:lnTo>
                    <a:pt x="59" y="80"/>
                  </a:lnTo>
                  <a:lnTo>
                    <a:pt x="56" y="62"/>
                  </a:lnTo>
                  <a:lnTo>
                    <a:pt x="48" y="43"/>
                  </a:lnTo>
                  <a:lnTo>
                    <a:pt x="31" y="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006699"/>
                </a:solidFill>
                <a:latin typeface="Arial" pitchFamily="34" charset="0"/>
              </a:endParaRPr>
            </a:p>
          </p:txBody>
        </p:sp>
        <p:sp>
          <p:nvSpPr>
            <p:cNvPr id="2065" name="Freeform 33"/>
            <p:cNvSpPr>
              <a:spLocks/>
            </p:cNvSpPr>
            <p:nvPr/>
          </p:nvSpPr>
          <p:spPr bwMode="ltGray">
            <a:xfrm rot="828663">
              <a:off x="266" y="3592"/>
              <a:ext cx="66" cy="43"/>
            </a:xfrm>
            <a:custGeom>
              <a:avLst/>
              <a:gdLst>
                <a:gd name="T0" fmla="*/ 0 w 54"/>
                <a:gd name="T1" fmla="*/ 0 h 40"/>
                <a:gd name="T2" fmla="*/ 1 w 54"/>
                <a:gd name="T3" fmla="*/ 1 h 40"/>
                <a:gd name="T4" fmla="*/ 590 w 54"/>
                <a:gd name="T5" fmla="*/ 3 h 40"/>
                <a:gd name="T6" fmla="*/ 1316 w 54"/>
                <a:gd name="T7" fmla="*/ 46 h 40"/>
                <a:gd name="T8" fmla="*/ 2196 w 54"/>
                <a:gd name="T9" fmla="*/ 61 h 40"/>
                <a:gd name="T10" fmla="*/ 2936 w 54"/>
                <a:gd name="T11" fmla="*/ 76 h 40"/>
                <a:gd name="T12" fmla="*/ 3719 w 54"/>
                <a:gd name="T13" fmla="*/ 88 h 40"/>
                <a:gd name="T14" fmla="*/ 4545 w 54"/>
                <a:gd name="T15" fmla="*/ 95 h 40"/>
                <a:gd name="T16" fmla="*/ 5485 w 54"/>
                <a:gd name="T17" fmla="*/ 82 h 40"/>
                <a:gd name="T18" fmla="*/ 5359 w 54"/>
                <a:gd name="T19" fmla="*/ 129 h 40"/>
                <a:gd name="T20" fmla="*/ 5060 w 54"/>
                <a:gd name="T21" fmla="*/ 172 h 40"/>
                <a:gd name="T22" fmla="*/ 4488 w 54"/>
                <a:gd name="T23" fmla="*/ 199 h 40"/>
                <a:gd name="T24" fmla="*/ 3679 w 54"/>
                <a:gd name="T25" fmla="*/ 212 h 40"/>
                <a:gd name="T26" fmla="*/ 2821 w 54"/>
                <a:gd name="T27" fmla="*/ 210 h 40"/>
                <a:gd name="T28" fmla="*/ 1888 w 54"/>
                <a:gd name="T29" fmla="*/ 170 h 40"/>
                <a:gd name="T30" fmla="*/ 992 w 54"/>
                <a:gd name="T31" fmla="*/ 110 h 40"/>
                <a:gd name="T32" fmla="*/ 0 w 54"/>
                <a:gd name="T33" fmla="*/ 0 h 4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4" h="40">
                  <a:moveTo>
                    <a:pt x="0" y="0"/>
                  </a:moveTo>
                  <a:lnTo>
                    <a:pt x="1" y="1"/>
                  </a:lnTo>
                  <a:lnTo>
                    <a:pt x="6" y="3"/>
                  </a:lnTo>
                  <a:lnTo>
                    <a:pt x="13" y="8"/>
                  </a:lnTo>
                  <a:lnTo>
                    <a:pt x="21" y="12"/>
                  </a:lnTo>
                  <a:lnTo>
                    <a:pt x="29" y="15"/>
                  </a:lnTo>
                  <a:lnTo>
                    <a:pt x="38" y="17"/>
                  </a:lnTo>
                  <a:lnTo>
                    <a:pt x="46" y="18"/>
                  </a:lnTo>
                  <a:lnTo>
                    <a:pt x="54" y="16"/>
                  </a:lnTo>
                  <a:lnTo>
                    <a:pt x="53" y="25"/>
                  </a:lnTo>
                  <a:lnTo>
                    <a:pt x="50" y="33"/>
                  </a:lnTo>
                  <a:lnTo>
                    <a:pt x="44" y="38"/>
                  </a:lnTo>
                  <a:lnTo>
                    <a:pt x="37" y="40"/>
                  </a:lnTo>
                  <a:lnTo>
                    <a:pt x="28" y="39"/>
                  </a:lnTo>
                  <a:lnTo>
                    <a:pt x="19" y="32"/>
                  </a:lnTo>
                  <a:lnTo>
                    <a:pt x="1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006699"/>
                </a:solidFill>
                <a:latin typeface="Arial" pitchFamily="34" charset="0"/>
              </a:endParaRPr>
            </a:p>
          </p:txBody>
        </p:sp>
        <p:sp>
          <p:nvSpPr>
            <p:cNvPr id="2066" name="Freeform 34"/>
            <p:cNvSpPr>
              <a:spLocks/>
            </p:cNvSpPr>
            <p:nvPr/>
          </p:nvSpPr>
          <p:spPr bwMode="ltGray">
            <a:xfrm>
              <a:off x="11" y="4110"/>
              <a:ext cx="118" cy="209"/>
            </a:xfrm>
            <a:custGeom>
              <a:avLst/>
              <a:gdLst>
                <a:gd name="T0" fmla="*/ 0 w 118"/>
                <a:gd name="T1" fmla="*/ 0 h 209"/>
                <a:gd name="T2" fmla="*/ 6 w 118"/>
                <a:gd name="T3" fmla="*/ 8 h 209"/>
                <a:gd name="T4" fmla="*/ 15 w 118"/>
                <a:gd name="T5" fmla="*/ 19 h 209"/>
                <a:gd name="T6" fmla="*/ 26 w 118"/>
                <a:gd name="T7" fmla="*/ 33 h 209"/>
                <a:gd name="T8" fmla="*/ 38 w 118"/>
                <a:gd name="T9" fmla="*/ 51 h 209"/>
                <a:gd name="T10" fmla="*/ 54 w 118"/>
                <a:gd name="T11" fmla="*/ 72 h 209"/>
                <a:gd name="T12" fmla="*/ 67 w 118"/>
                <a:gd name="T13" fmla="*/ 94 h 209"/>
                <a:gd name="T14" fmla="*/ 79 w 118"/>
                <a:gd name="T15" fmla="*/ 119 h 209"/>
                <a:gd name="T16" fmla="*/ 87 w 118"/>
                <a:gd name="T17" fmla="*/ 146 h 209"/>
                <a:gd name="T18" fmla="*/ 94 w 118"/>
                <a:gd name="T19" fmla="*/ 175 h 209"/>
                <a:gd name="T20" fmla="*/ 91 w 118"/>
                <a:gd name="T21" fmla="*/ 209 h 209"/>
                <a:gd name="T22" fmla="*/ 118 w 118"/>
                <a:gd name="T23" fmla="*/ 209 h 209"/>
                <a:gd name="T24" fmla="*/ 117 w 118"/>
                <a:gd name="T25" fmla="*/ 177 h 209"/>
                <a:gd name="T26" fmla="*/ 104 w 118"/>
                <a:gd name="T27" fmla="*/ 119 h 209"/>
                <a:gd name="T28" fmla="*/ 82 w 118"/>
                <a:gd name="T29" fmla="*/ 69 h 209"/>
                <a:gd name="T30" fmla="*/ 47 w 118"/>
                <a:gd name="T31" fmla="*/ 27 h 209"/>
                <a:gd name="T32" fmla="*/ 0 w 118"/>
                <a:gd name="T33" fmla="*/ 0 h 20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18" h="209">
                  <a:moveTo>
                    <a:pt x="0" y="0"/>
                  </a:moveTo>
                  <a:lnTo>
                    <a:pt x="6" y="8"/>
                  </a:lnTo>
                  <a:lnTo>
                    <a:pt x="15" y="19"/>
                  </a:lnTo>
                  <a:lnTo>
                    <a:pt x="26" y="33"/>
                  </a:lnTo>
                  <a:lnTo>
                    <a:pt x="38" y="51"/>
                  </a:lnTo>
                  <a:lnTo>
                    <a:pt x="54" y="72"/>
                  </a:lnTo>
                  <a:lnTo>
                    <a:pt x="67" y="94"/>
                  </a:lnTo>
                  <a:lnTo>
                    <a:pt x="79" y="119"/>
                  </a:lnTo>
                  <a:lnTo>
                    <a:pt x="87" y="146"/>
                  </a:lnTo>
                  <a:lnTo>
                    <a:pt x="94" y="175"/>
                  </a:lnTo>
                  <a:lnTo>
                    <a:pt x="91" y="209"/>
                  </a:lnTo>
                  <a:lnTo>
                    <a:pt x="118" y="209"/>
                  </a:lnTo>
                  <a:lnTo>
                    <a:pt x="117" y="177"/>
                  </a:lnTo>
                  <a:lnTo>
                    <a:pt x="104" y="119"/>
                  </a:lnTo>
                  <a:lnTo>
                    <a:pt x="82" y="69"/>
                  </a:lnTo>
                  <a:lnTo>
                    <a:pt x="47" y="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006699"/>
                </a:solidFill>
                <a:latin typeface="Arial" pitchFamily="34" charset="0"/>
              </a:endParaRPr>
            </a:p>
          </p:txBody>
        </p:sp>
        <p:sp>
          <p:nvSpPr>
            <p:cNvPr id="2067" name="Freeform 35"/>
            <p:cNvSpPr>
              <a:spLocks/>
            </p:cNvSpPr>
            <p:nvPr/>
          </p:nvSpPr>
          <p:spPr bwMode="ltGray">
            <a:xfrm>
              <a:off x="0" y="3968"/>
              <a:ext cx="130" cy="128"/>
            </a:xfrm>
            <a:custGeom>
              <a:avLst/>
              <a:gdLst>
                <a:gd name="T0" fmla="*/ 103 w 130"/>
                <a:gd name="T1" fmla="*/ 0 h 128"/>
                <a:gd name="T2" fmla="*/ 130 w 130"/>
                <a:gd name="T3" fmla="*/ 128 h 128"/>
                <a:gd name="T4" fmla="*/ 125 w 130"/>
                <a:gd name="T5" fmla="*/ 126 h 128"/>
                <a:gd name="T6" fmla="*/ 111 w 130"/>
                <a:gd name="T7" fmla="*/ 121 h 128"/>
                <a:gd name="T8" fmla="*/ 92 w 130"/>
                <a:gd name="T9" fmla="*/ 111 h 128"/>
                <a:gd name="T10" fmla="*/ 68 w 130"/>
                <a:gd name="T11" fmla="*/ 103 h 128"/>
                <a:gd name="T12" fmla="*/ 41 w 130"/>
                <a:gd name="T13" fmla="*/ 94 h 128"/>
                <a:gd name="T14" fmla="*/ 19 w 130"/>
                <a:gd name="T15" fmla="*/ 90 h 128"/>
                <a:gd name="T16" fmla="*/ 0 w 130"/>
                <a:gd name="T17" fmla="*/ 93 h 128"/>
                <a:gd name="T18" fmla="*/ 0 w 130"/>
                <a:gd name="T19" fmla="*/ 72 h 128"/>
                <a:gd name="T20" fmla="*/ 12 w 130"/>
                <a:gd name="T21" fmla="*/ 70 h 128"/>
                <a:gd name="T22" fmla="*/ 24 w 130"/>
                <a:gd name="T23" fmla="*/ 66 h 128"/>
                <a:gd name="T24" fmla="*/ 38 w 130"/>
                <a:gd name="T25" fmla="*/ 66 h 128"/>
                <a:gd name="T26" fmla="*/ 51 w 130"/>
                <a:gd name="T27" fmla="*/ 67 h 128"/>
                <a:gd name="T28" fmla="*/ 65 w 130"/>
                <a:gd name="T29" fmla="*/ 70 h 128"/>
                <a:gd name="T30" fmla="*/ 78 w 130"/>
                <a:gd name="T31" fmla="*/ 78 h 128"/>
                <a:gd name="T32" fmla="*/ 81 w 130"/>
                <a:gd name="T33" fmla="*/ 74 h 128"/>
                <a:gd name="T34" fmla="*/ 81 w 130"/>
                <a:gd name="T35" fmla="*/ 58 h 128"/>
                <a:gd name="T36" fmla="*/ 82 w 130"/>
                <a:gd name="T37" fmla="*/ 37 h 128"/>
                <a:gd name="T38" fmla="*/ 82 w 130"/>
                <a:gd name="T39" fmla="*/ 29 h 128"/>
                <a:gd name="T40" fmla="*/ 80 w 130"/>
                <a:gd name="T41" fmla="*/ 29 h 128"/>
                <a:gd name="T42" fmla="*/ 77 w 130"/>
                <a:gd name="T43" fmla="*/ 27 h 128"/>
                <a:gd name="T44" fmla="*/ 76 w 130"/>
                <a:gd name="T45" fmla="*/ 22 h 128"/>
                <a:gd name="T46" fmla="*/ 75 w 130"/>
                <a:gd name="T47" fmla="*/ 19 h 128"/>
                <a:gd name="T48" fmla="*/ 76 w 130"/>
                <a:gd name="T49" fmla="*/ 15 h 128"/>
                <a:gd name="T50" fmla="*/ 79 w 130"/>
                <a:gd name="T51" fmla="*/ 10 h 128"/>
                <a:gd name="T52" fmla="*/ 89 w 130"/>
                <a:gd name="T53" fmla="*/ 6 h 128"/>
                <a:gd name="T54" fmla="*/ 103 w 130"/>
                <a:gd name="T55" fmla="*/ 0 h 128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130" h="128">
                  <a:moveTo>
                    <a:pt x="103" y="0"/>
                  </a:moveTo>
                  <a:lnTo>
                    <a:pt x="130" y="128"/>
                  </a:lnTo>
                  <a:lnTo>
                    <a:pt x="125" y="126"/>
                  </a:lnTo>
                  <a:lnTo>
                    <a:pt x="111" y="121"/>
                  </a:lnTo>
                  <a:lnTo>
                    <a:pt x="92" y="111"/>
                  </a:lnTo>
                  <a:lnTo>
                    <a:pt x="68" y="103"/>
                  </a:lnTo>
                  <a:lnTo>
                    <a:pt x="41" y="94"/>
                  </a:lnTo>
                  <a:lnTo>
                    <a:pt x="19" y="90"/>
                  </a:lnTo>
                  <a:lnTo>
                    <a:pt x="0" y="93"/>
                  </a:lnTo>
                  <a:lnTo>
                    <a:pt x="0" y="72"/>
                  </a:lnTo>
                  <a:lnTo>
                    <a:pt x="12" y="70"/>
                  </a:lnTo>
                  <a:lnTo>
                    <a:pt x="24" y="66"/>
                  </a:lnTo>
                  <a:lnTo>
                    <a:pt x="38" y="66"/>
                  </a:lnTo>
                  <a:lnTo>
                    <a:pt x="51" y="67"/>
                  </a:lnTo>
                  <a:lnTo>
                    <a:pt x="65" y="70"/>
                  </a:lnTo>
                  <a:lnTo>
                    <a:pt x="78" y="78"/>
                  </a:lnTo>
                  <a:lnTo>
                    <a:pt x="81" y="74"/>
                  </a:lnTo>
                  <a:lnTo>
                    <a:pt x="81" y="58"/>
                  </a:lnTo>
                  <a:lnTo>
                    <a:pt x="82" y="37"/>
                  </a:lnTo>
                  <a:lnTo>
                    <a:pt x="82" y="29"/>
                  </a:lnTo>
                  <a:lnTo>
                    <a:pt x="80" y="29"/>
                  </a:lnTo>
                  <a:lnTo>
                    <a:pt x="77" y="27"/>
                  </a:lnTo>
                  <a:lnTo>
                    <a:pt x="76" y="22"/>
                  </a:lnTo>
                  <a:lnTo>
                    <a:pt x="75" y="19"/>
                  </a:lnTo>
                  <a:lnTo>
                    <a:pt x="76" y="15"/>
                  </a:lnTo>
                  <a:lnTo>
                    <a:pt x="79" y="10"/>
                  </a:lnTo>
                  <a:lnTo>
                    <a:pt x="89" y="6"/>
                  </a:lnTo>
                  <a:lnTo>
                    <a:pt x="103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006699"/>
                </a:solidFill>
                <a:latin typeface="Arial" pitchFamily="34" charset="0"/>
              </a:endParaRPr>
            </a:p>
          </p:txBody>
        </p:sp>
        <p:sp>
          <p:nvSpPr>
            <p:cNvPr id="2068" name="Freeform 36"/>
            <p:cNvSpPr>
              <a:spLocks/>
            </p:cNvSpPr>
            <p:nvPr/>
          </p:nvSpPr>
          <p:spPr bwMode="ltGray">
            <a:xfrm>
              <a:off x="0" y="3949"/>
              <a:ext cx="47" cy="86"/>
            </a:xfrm>
            <a:custGeom>
              <a:avLst/>
              <a:gdLst>
                <a:gd name="T0" fmla="*/ 37 w 47"/>
                <a:gd name="T1" fmla="*/ 0 h 86"/>
                <a:gd name="T2" fmla="*/ 15 w 47"/>
                <a:gd name="T3" fmla="*/ 37 h 86"/>
                <a:gd name="T4" fmla="*/ 0 w 47"/>
                <a:gd name="T5" fmla="*/ 59 h 86"/>
                <a:gd name="T6" fmla="*/ 0 w 47"/>
                <a:gd name="T7" fmla="*/ 86 h 86"/>
                <a:gd name="T8" fmla="*/ 8 w 47"/>
                <a:gd name="T9" fmla="*/ 82 h 86"/>
                <a:gd name="T10" fmla="*/ 20 w 47"/>
                <a:gd name="T11" fmla="*/ 73 h 86"/>
                <a:gd name="T12" fmla="*/ 33 w 47"/>
                <a:gd name="T13" fmla="*/ 63 h 86"/>
                <a:gd name="T14" fmla="*/ 42 w 47"/>
                <a:gd name="T15" fmla="*/ 51 h 86"/>
                <a:gd name="T16" fmla="*/ 47 w 47"/>
                <a:gd name="T17" fmla="*/ 36 h 86"/>
                <a:gd name="T18" fmla="*/ 46 w 47"/>
                <a:gd name="T19" fmla="*/ 19 h 86"/>
                <a:gd name="T20" fmla="*/ 37 w 47"/>
                <a:gd name="T21" fmla="*/ 0 h 8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47" h="86">
                  <a:moveTo>
                    <a:pt x="37" y="0"/>
                  </a:moveTo>
                  <a:lnTo>
                    <a:pt x="15" y="37"/>
                  </a:lnTo>
                  <a:lnTo>
                    <a:pt x="0" y="59"/>
                  </a:lnTo>
                  <a:lnTo>
                    <a:pt x="0" y="86"/>
                  </a:lnTo>
                  <a:lnTo>
                    <a:pt x="8" y="82"/>
                  </a:lnTo>
                  <a:lnTo>
                    <a:pt x="20" y="73"/>
                  </a:lnTo>
                  <a:lnTo>
                    <a:pt x="33" y="63"/>
                  </a:lnTo>
                  <a:lnTo>
                    <a:pt x="42" y="51"/>
                  </a:lnTo>
                  <a:lnTo>
                    <a:pt x="47" y="36"/>
                  </a:lnTo>
                  <a:lnTo>
                    <a:pt x="46" y="19"/>
                  </a:lnTo>
                  <a:lnTo>
                    <a:pt x="37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006699"/>
                </a:solidFill>
                <a:latin typeface="Arial" pitchFamily="34" charset="0"/>
              </a:endParaRPr>
            </a:p>
          </p:txBody>
        </p:sp>
        <p:sp>
          <p:nvSpPr>
            <p:cNvPr id="2069" name="Freeform 37"/>
            <p:cNvSpPr>
              <a:spLocks/>
            </p:cNvSpPr>
            <p:nvPr/>
          </p:nvSpPr>
          <p:spPr bwMode="ltGray">
            <a:xfrm>
              <a:off x="0" y="3239"/>
              <a:ext cx="497" cy="740"/>
            </a:xfrm>
            <a:custGeom>
              <a:avLst/>
              <a:gdLst>
                <a:gd name="T0" fmla="*/ 0 w 497"/>
                <a:gd name="T1" fmla="*/ 13 h 740"/>
                <a:gd name="T2" fmla="*/ 41 w 497"/>
                <a:gd name="T3" fmla="*/ 4 h 740"/>
                <a:gd name="T4" fmla="*/ 101 w 497"/>
                <a:gd name="T5" fmla="*/ 0 h 740"/>
                <a:gd name="T6" fmla="*/ 170 w 497"/>
                <a:gd name="T7" fmla="*/ 4 h 740"/>
                <a:gd name="T8" fmla="*/ 248 w 497"/>
                <a:gd name="T9" fmla="*/ 21 h 740"/>
                <a:gd name="T10" fmla="*/ 323 w 497"/>
                <a:gd name="T11" fmla="*/ 50 h 740"/>
                <a:gd name="T12" fmla="*/ 382 w 497"/>
                <a:gd name="T13" fmla="*/ 90 h 740"/>
                <a:gd name="T14" fmla="*/ 428 w 497"/>
                <a:gd name="T15" fmla="*/ 141 h 740"/>
                <a:gd name="T16" fmla="*/ 463 w 497"/>
                <a:gd name="T17" fmla="*/ 199 h 740"/>
                <a:gd name="T18" fmla="*/ 485 w 497"/>
                <a:gd name="T19" fmla="*/ 262 h 740"/>
                <a:gd name="T20" fmla="*/ 496 w 497"/>
                <a:gd name="T21" fmla="*/ 327 h 740"/>
                <a:gd name="T22" fmla="*/ 497 w 497"/>
                <a:gd name="T23" fmla="*/ 396 h 740"/>
                <a:gd name="T24" fmla="*/ 487 w 497"/>
                <a:gd name="T25" fmla="*/ 462 h 740"/>
                <a:gd name="T26" fmla="*/ 470 w 497"/>
                <a:gd name="T27" fmla="*/ 527 h 740"/>
                <a:gd name="T28" fmla="*/ 443 w 497"/>
                <a:gd name="T29" fmla="*/ 586 h 740"/>
                <a:gd name="T30" fmla="*/ 406 w 497"/>
                <a:gd name="T31" fmla="*/ 639 h 740"/>
                <a:gd name="T32" fmla="*/ 364 w 497"/>
                <a:gd name="T33" fmla="*/ 683 h 740"/>
                <a:gd name="T34" fmla="*/ 315 w 497"/>
                <a:gd name="T35" fmla="*/ 715 h 740"/>
                <a:gd name="T36" fmla="*/ 259 w 497"/>
                <a:gd name="T37" fmla="*/ 736 h 740"/>
                <a:gd name="T38" fmla="*/ 198 w 497"/>
                <a:gd name="T39" fmla="*/ 740 h 740"/>
                <a:gd name="T40" fmla="*/ 131 w 497"/>
                <a:gd name="T41" fmla="*/ 727 h 740"/>
                <a:gd name="T42" fmla="*/ 167 w 497"/>
                <a:gd name="T43" fmla="*/ 728 h 740"/>
                <a:gd name="T44" fmla="*/ 204 w 497"/>
                <a:gd name="T45" fmla="*/ 718 h 740"/>
                <a:gd name="T46" fmla="*/ 238 w 497"/>
                <a:gd name="T47" fmla="*/ 700 h 740"/>
                <a:gd name="T48" fmla="*/ 272 w 497"/>
                <a:gd name="T49" fmla="*/ 670 h 740"/>
                <a:gd name="T50" fmla="*/ 304 w 497"/>
                <a:gd name="T51" fmla="*/ 635 h 740"/>
                <a:gd name="T52" fmla="*/ 333 w 497"/>
                <a:gd name="T53" fmla="*/ 594 h 740"/>
                <a:gd name="T54" fmla="*/ 358 w 497"/>
                <a:gd name="T55" fmla="*/ 549 h 740"/>
                <a:gd name="T56" fmla="*/ 381 w 497"/>
                <a:gd name="T57" fmla="*/ 500 h 740"/>
                <a:gd name="T58" fmla="*/ 396 w 497"/>
                <a:gd name="T59" fmla="*/ 449 h 740"/>
                <a:gd name="T60" fmla="*/ 408 w 497"/>
                <a:gd name="T61" fmla="*/ 397 h 740"/>
                <a:gd name="T62" fmla="*/ 414 w 497"/>
                <a:gd name="T63" fmla="*/ 346 h 740"/>
                <a:gd name="T64" fmla="*/ 412 w 497"/>
                <a:gd name="T65" fmla="*/ 296 h 740"/>
                <a:gd name="T66" fmla="*/ 402 w 497"/>
                <a:gd name="T67" fmla="*/ 251 h 740"/>
                <a:gd name="T68" fmla="*/ 384 w 497"/>
                <a:gd name="T69" fmla="*/ 208 h 740"/>
                <a:gd name="T70" fmla="*/ 357 w 497"/>
                <a:gd name="T71" fmla="*/ 172 h 740"/>
                <a:gd name="T72" fmla="*/ 320 w 497"/>
                <a:gd name="T73" fmla="*/ 142 h 740"/>
                <a:gd name="T74" fmla="*/ 260 w 497"/>
                <a:gd name="T75" fmla="*/ 107 h 740"/>
                <a:gd name="T76" fmla="*/ 203 w 497"/>
                <a:gd name="T77" fmla="*/ 82 h 740"/>
                <a:gd name="T78" fmla="*/ 154 w 497"/>
                <a:gd name="T79" fmla="*/ 65 h 740"/>
                <a:gd name="T80" fmla="*/ 108 w 497"/>
                <a:gd name="T81" fmla="*/ 56 h 740"/>
                <a:gd name="T82" fmla="*/ 68 w 497"/>
                <a:gd name="T83" fmla="*/ 55 h 740"/>
                <a:gd name="T84" fmla="*/ 32 w 497"/>
                <a:gd name="T85" fmla="*/ 61 h 740"/>
                <a:gd name="T86" fmla="*/ 0 w 497"/>
                <a:gd name="T87" fmla="*/ 70 h 740"/>
                <a:gd name="T88" fmla="*/ 0 w 497"/>
                <a:gd name="T89" fmla="*/ 13 h 740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497" h="740">
                  <a:moveTo>
                    <a:pt x="0" y="13"/>
                  </a:moveTo>
                  <a:lnTo>
                    <a:pt x="41" y="4"/>
                  </a:lnTo>
                  <a:lnTo>
                    <a:pt x="101" y="0"/>
                  </a:lnTo>
                  <a:lnTo>
                    <a:pt x="170" y="4"/>
                  </a:lnTo>
                  <a:lnTo>
                    <a:pt x="248" y="21"/>
                  </a:lnTo>
                  <a:lnTo>
                    <a:pt x="323" y="50"/>
                  </a:lnTo>
                  <a:lnTo>
                    <a:pt x="382" y="90"/>
                  </a:lnTo>
                  <a:lnTo>
                    <a:pt x="428" y="141"/>
                  </a:lnTo>
                  <a:lnTo>
                    <a:pt x="463" y="199"/>
                  </a:lnTo>
                  <a:lnTo>
                    <a:pt x="485" y="262"/>
                  </a:lnTo>
                  <a:lnTo>
                    <a:pt x="496" y="327"/>
                  </a:lnTo>
                  <a:lnTo>
                    <a:pt x="497" y="396"/>
                  </a:lnTo>
                  <a:lnTo>
                    <a:pt x="487" y="462"/>
                  </a:lnTo>
                  <a:lnTo>
                    <a:pt x="470" y="527"/>
                  </a:lnTo>
                  <a:lnTo>
                    <a:pt x="443" y="586"/>
                  </a:lnTo>
                  <a:lnTo>
                    <a:pt x="406" y="639"/>
                  </a:lnTo>
                  <a:lnTo>
                    <a:pt x="364" y="683"/>
                  </a:lnTo>
                  <a:lnTo>
                    <a:pt x="315" y="715"/>
                  </a:lnTo>
                  <a:lnTo>
                    <a:pt x="259" y="736"/>
                  </a:lnTo>
                  <a:lnTo>
                    <a:pt x="198" y="740"/>
                  </a:lnTo>
                  <a:lnTo>
                    <a:pt x="131" y="727"/>
                  </a:lnTo>
                  <a:lnTo>
                    <a:pt x="167" y="728"/>
                  </a:lnTo>
                  <a:lnTo>
                    <a:pt x="204" y="718"/>
                  </a:lnTo>
                  <a:lnTo>
                    <a:pt x="238" y="700"/>
                  </a:lnTo>
                  <a:lnTo>
                    <a:pt x="272" y="670"/>
                  </a:lnTo>
                  <a:lnTo>
                    <a:pt x="304" y="635"/>
                  </a:lnTo>
                  <a:lnTo>
                    <a:pt x="333" y="594"/>
                  </a:lnTo>
                  <a:lnTo>
                    <a:pt x="358" y="549"/>
                  </a:lnTo>
                  <a:lnTo>
                    <a:pt x="381" y="500"/>
                  </a:lnTo>
                  <a:lnTo>
                    <a:pt x="396" y="449"/>
                  </a:lnTo>
                  <a:lnTo>
                    <a:pt x="408" y="397"/>
                  </a:lnTo>
                  <a:lnTo>
                    <a:pt x="414" y="346"/>
                  </a:lnTo>
                  <a:lnTo>
                    <a:pt x="412" y="296"/>
                  </a:lnTo>
                  <a:lnTo>
                    <a:pt x="402" y="251"/>
                  </a:lnTo>
                  <a:lnTo>
                    <a:pt x="384" y="208"/>
                  </a:lnTo>
                  <a:lnTo>
                    <a:pt x="357" y="172"/>
                  </a:lnTo>
                  <a:lnTo>
                    <a:pt x="320" y="142"/>
                  </a:lnTo>
                  <a:lnTo>
                    <a:pt x="260" y="107"/>
                  </a:lnTo>
                  <a:lnTo>
                    <a:pt x="203" y="82"/>
                  </a:lnTo>
                  <a:lnTo>
                    <a:pt x="154" y="65"/>
                  </a:lnTo>
                  <a:lnTo>
                    <a:pt x="108" y="56"/>
                  </a:lnTo>
                  <a:lnTo>
                    <a:pt x="68" y="55"/>
                  </a:lnTo>
                  <a:lnTo>
                    <a:pt x="32" y="61"/>
                  </a:lnTo>
                  <a:lnTo>
                    <a:pt x="0" y="70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006699"/>
                </a:solidFill>
                <a:latin typeface="Arial" pitchFamily="34" charset="0"/>
              </a:endParaRPr>
            </a:p>
          </p:txBody>
        </p:sp>
        <p:sp>
          <p:nvSpPr>
            <p:cNvPr id="2070" name="Freeform 38"/>
            <p:cNvSpPr>
              <a:spLocks/>
            </p:cNvSpPr>
            <p:nvPr/>
          </p:nvSpPr>
          <p:spPr bwMode="ltGray">
            <a:xfrm rot="1584153">
              <a:off x="20" y="410"/>
              <a:ext cx="344" cy="245"/>
            </a:xfrm>
            <a:custGeom>
              <a:avLst/>
              <a:gdLst>
                <a:gd name="T0" fmla="*/ 0 w 257"/>
                <a:gd name="T1" fmla="*/ 0 h 237"/>
                <a:gd name="T2" fmla="*/ 0 w 257"/>
                <a:gd name="T3" fmla="*/ 51 h 237"/>
                <a:gd name="T4" fmla="*/ 2225 w 257"/>
                <a:gd name="T5" fmla="*/ 106 h 237"/>
                <a:gd name="T6" fmla="*/ 5092 w 257"/>
                <a:gd name="T7" fmla="*/ 162 h 237"/>
                <a:gd name="T8" fmla="*/ 9123 w 257"/>
                <a:gd name="T9" fmla="*/ 210 h 237"/>
                <a:gd name="T10" fmla="*/ 14740 w 257"/>
                <a:gd name="T11" fmla="*/ 255 h 237"/>
                <a:gd name="T12" fmla="*/ 21878 w 257"/>
                <a:gd name="T13" fmla="*/ 303 h 237"/>
                <a:gd name="T14" fmla="*/ 30992 w 257"/>
                <a:gd name="T15" fmla="*/ 346 h 237"/>
                <a:gd name="T16" fmla="*/ 41483 w 257"/>
                <a:gd name="T17" fmla="*/ 382 h 237"/>
                <a:gd name="T18" fmla="*/ 54972 w 257"/>
                <a:gd name="T19" fmla="*/ 417 h 237"/>
                <a:gd name="T20" fmla="*/ 70227 w 257"/>
                <a:gd name="T21" fmla="*/ 446 h 237"/>
                <a:gd name="T22" fmla="*/ 86497 w 257"/>
                <a:gd name="T23" fmla="*/ 469 h 237"/>
                <a:gd name="T24" fmla="*/ 106625 w 257"/>
                <a:gd name="T25" fmla="*/ 489 h 237"/>
                <a:gd name="T26" fmla="*/ 128597 w 257"/>
                <a:gd name="T27" fmla="*/ 501 h 237"/>
                <a:gd name="T28" fmla="*/ 153717 w 257"/>
                <a:gd name="T29" fmla="*/ 510 h 237"/>
                <a:gd name="T30" fmla="*/ 179655 w 257"/>
                <a:gd name="T31" fmla="*/ 506 h 237"/>
                <a:gd name="T32" fmla="*/ 210023 w 257"/>
                <a:gd name="T33" fmla="*/ 498 h 237"/>
                <a:gd name="T34" fmla="*/ 183415 w 257"/>
                <a:gd name="T35" fmla="*/ 486 h 237"/>
                <a:gd name="T36" fmla="*/ 159133 w 257"/>
                <a:gd name="T37" fmla="*/ 470 h 237"/>
                <a:gd name="T38" fmla="*/ 138971 w 257"/>
                <a:gd name="T39" fmla="*/ 454 h 237"/>
                <a:gd name="T40" fmla="*/ 120957 w 257"/>
                <a:gd name="T41" fmla="*/ 438 h 237"/>
                <a:gd name="T42" fmla="*/ 104533 w 257"/>
                <a:gd name="T43" fmla="*/ 415 h 237"/>
                <a:gd name="T44" fmla="*/ 91583 w 257"/>
                <a:gd name="T45" fmla="*/ 390 h 237"/>
                <a:gd name="T46" fmla="*/ 79635 w 257"/>
                <a:gd name="T47" fmla="*/ 363 h 237"/>
                <a:gd name="T48" fmla="*/ 68421 w 257"/>
                <a:gd name="T49" fmla="*/ 334 h 237"/>
                <a:gd name="T50" fmla="*/ 58345 w 257"/>
                <a:gd name="T51" fmla="*/ 303 h 237"/>
                <a:gd name="T52" fmla="*/ 50121 w 257"/>
                <a:gd name="T53" fmla="*/ 266 h 237"/>
                <a:gd name="T54" fmla="*/ 43070 w 257"/>
                <a:gd name="T55" fmla="*/ 231 h 237"/>
                <a:gd name="T56" fmla="*/ 35349 w 257"/>
                <a:gd name="T57" fmla="*/ 188 h 237"/>
                <a:gd name="T58" fmla="*/ 26946 w 257"/>
                <a:gd name="T59" fmla="*/ 147 h 237"/>
                <a:gd name="T60" fmla="*/ 18923 w 257"/>
                <a:gd name="T61" fmla="*/ 102 h 237"/>
                <a:gd name="T62" fmla="*/ 9558 w 257"/>
                <a:gd name="T63" fmla="*/ 49 h 237"/>
                <a:gd name="T64" fmla="*/ 0 w 257"/>
                <a:gd name="T65" fmla="*/ 0 h 23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257" h="237">
                  <a:moveTo>
                    <a:pt x="0" y="0"/>
                  </a:moveTo>
                  <a:lnTo>
                    <a:pt x="0" y="25"/>
                  </a:lnTo>
                  <a:lnTo>
                    <a:pt x="3" y="50"/>
                  </a:lnTo>
                  <a:lnTo>
                    <a:pt x="6" y="75"/>
                  </a:lnTo>
                  <a:lnTo>
                    <a:pt x="11" y="98"/>
                  </a:lnTo>
                  <a:lnTo>
                    <a:pt x="18" y="119"/>
                  </a:lnTo>
                  <a:lnTo>
                    <a:pt x="27" y="141"/>
                  </a:lnTo>
                  <a:lnTo>
                    <a:pt x="38" y="161"/>
                  </a:lnTo>
                  <a:lnTo>
                    <a:pt x="51" y="178"/>
                  </a:lnTo>
                  <a:lnTo>
                    <a:pt x="67" y="194"/>
                  </a:lnTo>
                  <a:lnTo>
                    <a:pt x="86" y="208"/>
                  </a:lnTo>
                  <a:lnTo>
                    <a:pt x="106" y="219"/>
                  </a:lnTo>
                  <a:lnTo>
                    <a:pt x="131" y="228"/>
                  </a:lnTo>
                  <a:lnTo>
                    <a:pt x="158" y="234"/>
                  </a:lnTo>
                  <a:lnTo>
                    <a:pt x="188" y="237"/>
                  </a:lnTo>
                  <a:lnTo>
                    <a:pt x="220" y="236"/>
                  </a:lnTo>
                  <a:lnTo>
                    <a:pt x="257" y="232"/>
                  </a:lnTo>
                  <a:lnTo>
                    <a:pt x="224" y="227"/>
                  </a:lnTo>
                  <a:lnTo>
                    <a:pt x="195" y="220"/>
                  </a:lnTo>
                  <a:lnTo>
                    <a:pt x="170" y="212"/>
                  </a:lnTo>
                  <a:lnTo>
                    <a:pt x="148" y="204"/>
                  </a:lnTo>
                  <a:lnTo>
                    <a:pt x="128" y="193"/>
                  </a:lnTo>
                  <a:lnTo>
                    <a:pt x="112" y="182"/>
                  </a:lnTo>
                  <a:lnTo>
                    <a:pt x="97" y="169"/>
                  </a:lnTo>
                  <a:lnTo>
                    <a:pt x="84" y="155"/>
                  </a:lnTo>
                  <a:lnTo>
                    <a:pt x="72" y="141"/>
                  </a:lnTo>
                  <a:lnTo>
                    <a:pt x="61" y="125"/>
                  </a:lnTo>
                  <a:lnTo>
                    <a:pt x="52" y="107"/>
                  </a:lnTo>
                  <a:lnTo>
                    <a:pt x="43" y="88"/>
                  </a:lnTo>
                  <a:lnTo>
                    <a:pt x="33" y="69"/>
                  </a:lnTo>
                  <a:lnTo>
                    <a:pt x="23" y="47"/>
                  </a:lnTo>
                  <a:lnTo>
                    <a:pt x="12" y="2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006699"/>
                </a:solidFill>
                <a:latin typeface="Arial" pitchFamily="34" charset="0"/>
              </a:endParaRPr>
            </a:p>
          </p:txBody>
        </p:sp>
        <p:sp>
          <p:nvSpPr>
            <p:cNvPr id="2071" name="Freeform 39"/>
            <p:cNvSpPr>
              <a:spLocks/>
            </p:cNvSpPr>
            <p:nvPr/>
          </p:nvSpPr>
          <p:spPr bwMode="ltGray">
            <a:xfrm rot="1584153">
              <a:off x="242" y="756"/>
              <a:ext cx="167" cy="115"/>
            </a:xfrm>
            <a:custGeom>
              <a:avLst/>
              <a:gdLst>
                <a:gd name="T0" fmla="*/ 72914 w 124"/>
                <a:gd name="T1" fmla="*/ 0 h 110"/>
                <a:gd name="T2" fmla="*/ 116567 w 124"/>
                <a:gd name="T3" fmla="*/ 299 h 110"/>
                <a:gd name="T4" fmla="*/ 113277 w 124"/>
                <a:gd name="T5" fmla="*/ 298 h 110"/>
                <a:gd name="T6" fmla="*/ 100630 w 124"/>
                <a:gd name="T7" fmla="*/ 293 h 110"/>
                <a:gd name="T8" fmla="*/ 84110 w 124"/>
                <a:gd name="T9" fmla="*/ 283 h 110"/>
                <a:gd name="T10" fmla="*/ 64267 w 124"/>
                <a:gd name="T11" fmla="*/ 277 h 110"/>
                <a:gd name="T12" fmla="*/ 42294 w 124"/>
                <a:gd name="T13" fmla="*/ 271 h 110"/>
                <a:gd name="T14" fmla="*/ 24009 w 124"/>
                <a:gd name="T15" fmla="*/ 273 h 110"/>
                <a:gd name="T16" fmla="*/ 8547 w 124"/>
                <a:gd name="T17" fmla="*/ 285 h 110"/>
                <a:gd name="T18" fmla="*/ 0 w 124"/>
                <a:gd name="T19" fmla="*/ 306 h 110"/>
                <a:gd name="T20" fmla="*/ 3499 w 124"/>
                <a:gd name="T21" fmla="*/ 273 h 110"/>
                <a:gd name="T22" fmla="*/ 7687 w 124"/>
                <a:gd name="T23" fmla="*/ 248 h 110"/>
                <a:gd name="T24" fmla="*/ 15503 w 124"/>
                <a:gd name="T25" fmla="*/ 229 h 110"/>
                <a:gd name="T26" fmla="*/ 24009 w 124"/>
                <a:gd name="T27" fmla="*/ 211 h 110"/>
                <a:gd name="T28" fmla="*/ 34060 w 124"/>
                <a:gd name="T29" fmla="*/ 200 h 110"/>
                <a:gd name="T30" fmla="*/ 43979 w 124"/>
                <a:gd name="T31" fmla="*/ 199 h 110"/>
                <a:gd name="T32" fmla="*/ 55149 w 124"/>
                <a:gd name="T33" fmla="*/ 199 h 110"/>
                <a:gd name="T34" fmla="*/ 67786 w 124"/>
                <a:gd name="T35" fmla="*/ 208 h 110"/>
                <a:gd name="T36" fmla="*/ 68688 w 124"/>
                <a:gd name="T37" fmla="*/ 199 h 110"/>
                <a:gd name="T38" fmla="*/ 65953 w 124"/>
                <a:gd name="T39" fmla="*/ 159 h 110"/>
                <a:gd name="T40" fmla="*/ 62917 w 124"/>
                <a:gd name="T41" fmla="*/ 106 h 110"/>
                <a:gd name="T42" fmla="*/ 61778 w 124"/>
                <a:gd name="T43" fmla="*/ 83 h 110"/>
                <a:gd name="T44" fmla="*/ 59230 w 124"/>
                <a:gd name="T45" fmla="*/ 83 h 110"/>
                <a:gd name="T46" fmla="*/ 56960 w 124"/>
                <a:gd name="T47" fmla="*/ 79 h 110"/>
                <a:gd name="T48" fmla="*/ 55149 w 124"/>
                <a:gd name="T49" fmla="*/ 70 h 110"/>
                <a:gd name="T50" fmla="*/ 54140 w 124"/>
                <a:gd name="T51" fmla="*/ 61 h 110"/>
                <a:gd name="T52" fmla="*/ 54140 w 124"/>
                <a:gd name="T53" fmla="*/ 51 h 110"/>
                <a:gd name="T54" fmla="*/ 55149 w 124"/>
                <a:gd name="T55" fmla="*/ 41 h 110"/>
                <a:gd name="T56" fmla="*/ 62453 w 124"/>
                <a:gd name="T57" fmla="*/ 8 h 110"/>
                <a:gd name="T58" fmla="*/ 72914 w 124"/>
                <a:gd name="T59" fmla="*/ 0 h 110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124" h="110">
                  <a:moveTo>
                    <a:pt x="77" y="0"/>
                  </a:moveTo>
                  <a:lnTo>
                    <a:pt x="124" y="108"/>
                  </a:lnTo>
                  <a:lnTo>
                    <a:pt x="120" y="107"/>
                  </a:lnTo>
                  <a:lnTo>
                    <a:pt x="107" y="105"/>
                  </a:lnTo>
                  <a:lnTo>
                    <a:pt x="89" y="101"/>
                  </a:lnTo>
                  <a:lnTo>
                    <a:pt x="68" y="99"/>
                  </a:lnTo>
                  <a:lnTo>
                    <a:pt x="45" y="97"/>
                  </a:lnTo>
                  <a:lnTo>
                    <a:pt x="25" y="98"/>
                  </a:lnTo>
                  <a:lnTo>
                    <a:pt x="9" y="102"/>
                  </a:lnTo>
                  <a:lnTo>
                    <a:pt x="0" y="110"/>
                  </a:lnTo>
                  <a:lnTo>
                    <a:pt x="4" y="98"/>
                  </a:lnTo>
                  <a:lnTo>
                    <a:pt x="8" y="89"/>
                  </a:lnTo>
                  <a:lnTo>
                    <a:pt x="16" y="82"/>
                  </a:lnTo>
                  <a:lnTo>
                    <a:pt x="25" y="76"/>
                  </a:lnTo>
                  <a:lnTo>
                    <a:pt x="36" y="72"/>
                  </a:lnTo>
                  <a:lnTo>
                    <a:pt x="47" y="71"/>
                  </a:lnTo>
                  <a:lnTo>
                    <a:pt x="59" y="71"/>
                  </a:lnTo>
                  <a:lnTo>
                    <a:pt x="72" y="74"/>
                  </a:lnTo>
                  <a:lnTo>
                    <a:pt x="73" y="71"/>
                  </a:lnTo>
                  <a:lnTo>
                    <a:pt x="70" y="56"/>
                  </a:lnTo>
                  <a:lnTo>
                    <a:pt x="67" y="38"/>
                  </a:lnTo>
                  <a:lnTo>
                    <a:pt x="65" y="30"/>
                  </a:lnTo>
                  <a:lnTo>
                    <a:pt x="63" y="30"/>
                  </a:lnTo>
                  <a:lnTo>
                    <a:pt x="61" y="29"/>
                  </a:lnTo>
                  <a:lnTo>
                    <a:pt x="59" y="26"/>
                  </a:lnTo>
                  <a:lnTo>
                    <a:pt x="57" y="23"/>
                  </a:lnTo>
                  <a:lnTo>
                    <a:pt x="57" y="19"/>
                  </a:lnTo>
                  <a:lnTo>
                    <a:pt x="59" y="14"/>
                  </a:lnTo>
                  <a:lnTo>
                    <a:pt x="66" y="8"/>
                  </a:lnTo>
                  <a:lnTo>
                    <a:pt x="7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006699"/>
                </a:solidFill>
                <a:latin typeface="Arial" pitchFamily="34" charset="0"/>
              </a:endParaRPr>
            </a:p>
          </p:txBody>
        </p:sp>
        <p:sp>
          <p:nvSpPr>
            <p:cNvPr id="2072" name="Freeform 40"/>
            <p:cNvSpPr>
              <a:spLocks/>
            </p:cNvSpPr>
            <p:nvPr/>
          </p:nvSpPr>
          <p:spPr bwMode="ltGray">
            <a:xfrm rot="1584153">
              <a:off x="574" y="286"/>
              <a:ext cx="147" cy="160"/>
            </a:xfrm>
            <a:custGeom>
              <a:avLst/>
              <a:gdLst>
                <a:gd name="T0" fmla="*/ 0 w 109"/>
                <a:gd name="T1" fmla="*/ 0 h 156"/>
                <a:gd name="T2" fmla="*/ 4775 w 109"/>
                <a:gd name="T3" fmla="*/ 1 h 156"/>
                <a:gd name="T4" fmla="*/ 17020 w 109"/>
                <a:gd name="T5" fmla="*/ 5 h 156"/>
                <a:gd name="T6" fmla="*/ 35631 w 109"/>
                <a:gd name="T7" fmla="*/ 12 h 156"/>
                <a:gd name="T8" fmla="*/ 56302 w 109"/>
                <a:gd name="T9" fmla="*/ 47 h 156"/>
                <a:gd name="T10" fmla="*/ 75930 w 109"/>
                <a:gd name="T11" fmla="*/ 75 h 156"/>
                <a:gd name="T12" fmla="*/ 93160 w 109"/>
                <a:gd name="T13" fmla="*/ 126 h 156"/>
                <a:gd name="T14" fmla="*/ 103666 w 109"/>
                <a:gd name="T15" fmla="*/ 193 h 156"/>
                <a:gd name="T16" fmla="*/ 105727 w 109"/>
                <a:gd name="T17" fmla="*/ 279 h 156"/>
                <a:gd name="T18" fmla="*/ 102401 w 109"/>
                <a:gd name="T19" fmla="*/ 279 h 156"/>
                <a:gd name="T20" fmla="*/ 96769 w 109"/>
                <a:gd name="T21" fmla="*/ 279 h 156"/>
                <a:gd name="T22" fmla="*/ 90212 w 109"/>
                <a:gd name="T23" fmla="*/ 279 h 156"/>
                <a:gd name="T24" fmla="*/ 84281 w 109"/>
                <a:gd name="T25" fmla="*/ 275 h 156"/>
                <a:gd name="T26" fmla="*/ 78396 w 109"/>
                <a:gd name="T27" fmla="*/ 273 h 156"/>
                <a:gd name="T28" fmla="*/ 71828 w 109"/>
                <a:gd name="T29" fmla="*/ 268 h 156"/>
                <a:gd name="T30" fmla="*/ 63961 w 109"/>
                <a:gd name="T31" fmla="*/ 259 h 156"/>
                <a:gd name="T32" fmla="*/ 56302 w 109"/>
                <a:gd name="T33" fmla="*/ 249 h 156"/>
                <a:gd name="T34" fmla="*/ 51221 w 109"/>
                <a:gd name="T35" fmla="*/ 224 h 156"/>
                <a:gd name="T36" fmla="*/ 51221 w 109"/>
                <a:gd name="T37" fmla="*/ 198 h 156"/>
                <a:gd name="T38" fmla="*/ 54741 w 109"/>
                <a:gd name="T39" fmla="*/ 173 h 156"/>
                <a:gd name="T40" fmla="*/ 57983 w 109"/>
                <a:gd name="T41" fmla="*/ 141 h 156"/>
                <a:gd name="T42" fmla="*/ 54741 w 109"/>
                <a:gd name="T43" fmla="*/ 113 h 156"/>
                <a:gd name="T44" fmla="*/ 46948 w 109"/>
                <a:gd name="T45" fmla="*/ 73 h 156"/>
                <a:gd name="T46" fmla="*/ 30550 w 109"/>
                <a:gd name="T47" fmla="*/ 46 h 156"/>
                <a:gd name="T48" fmla="*/ 0 w 109"/>
                <a:gd name="T49" fmla="*/ 0 h 15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109" h="156">
                  <a:moveTo>
                    <a:pt x="0" y="0"/>
                  </a:moveTo>
                  <a:lnTo>
                    <a:pt x="5" y="1"/>
                  </a:lnTo>
                  <a:lnTo>
                    <a:pt x="18" y="5"/>
                  </a:lnTo>
                  <a:lnTo>
                    <a:pt x="37" y="12"/>
                  </a:lnTo>
                  <a:lnTo>
                    <a:pt x="58" y="24"/>
                  </a:lnTo>
                  <a:lnTo>
                    <a:pt x="78" y="44"/>
                  </a:lnTo>
                  <a:lnTo>
                    <a:pt x="96" y="71"/>
                  </a:lnTo>
                  <a:lnTo>
                    <a:pt x="107" y="108"/>
                  </a:lnTo>
                  <a:lnTo>
                    <a:pt x="109" y="156"/>
                  </a:lnTo>
                  <a:lnTo>
                    <a:pt x="105" y="156"/>
                  </a:lnTo>
                  <a:lnTo>
                    <a:pt x="99" y="156"/>
                  </a:lnTo>
                  <a:lnTo>
                    <a:pt x="93" y="156"/>
                  </a:lnTo>
                  <a:lnTo>
                    <a:pt x="87" y="154"/>
                  </a:lnTo>
                  <a:lnTo>
                    <a:pt x="81" y="153"/>
                  </a:lnTo>
                  <a:lnTo>
                    <a:pt x="74" y="150"/>
                  </a:lnTo>
                  <a:lnTo>
                    <a:pt x="66" y="145"/>
                  </a:lnTo>
                  <a:lnTo>
                    <a:pt x="58" y="139"/>
                  </a:lnTo>
                  <a:lnTo>
                    <a:pt x="53" y="126"/>
                  </a:lnTo>
                  <a:lnTo>
                    <a:pt x="53" y="111"/>
                  </a:lnTo>
                  <a:lnTo>
                    <a:pt x="56" y="96"/>
                  </a:lnTo>
                  <a:lnTo>
                    <a:pt x="59" y="80"/>
                  </a:lnTo>
                  <a:lnTo>
                    <a:pt x="56" y="62"/>
                  </a:lnTo>
                  <a:lnTo>
                    <a:pt x="48" y="43"/>
                  </a:lnTo>
                  <a:lnTo>
                    <a:pt x="31" y="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006699"/>
                </a:solidFill>
                <a:latin typeface="Arial" pitchFamily="34" charset="0"/>
              </a:endParaRPr>
            </a:p>
          </p:txBody>
        </p:sp>
        <p:sp>
          <p:nvSpPr>
            <p:cNvPr id="2073" name="Freeform 41"/>
            <p:cNvSpPr>
              <a:spLocks/>
            </p:cNvSpPr>
            <p:nvPr/>
          </p:nvSpPr>
          <p:spPr bwMode="ltGray">
            <a:xfrm rot="1584153">
              <a:off x="236" y="721"/>
              <a:ext cx="62" cy="97"/>
            </a:xfrm>
            <a:custGeom>
              <a:avLst/>
              <a:gdLst>
                <a:gd name="T0" fmla="*/ 30268 w 46"/>
                <a:gd name="T1" fmla="*/ 0 h 94"/>
                <a:gd name="T2" fmla="*/ 19190 w 46"/>
                <a:gd name="T3" fmla="*/ 75 h 94"/>
                <a:gd name="T4" fmla="*/ 14238 w 46"/>
                <a:gd name="T5" fmla="*/ 126 h 94"/>
                <a:gd name="T6" fmla="*/ 10564 w 46"/>
                <a:gd name="T7" fmla="*/ 164 h 94"/>
                <a:gd name="T8" fmla="*/ 0 w 46"/>
                <a:gd name="T9" fmla="*/ 192 h 94"/>
                <a:gd name="T10" fmla="*/ 11595 w 46"/>
                <a:gd name="T11" fmla="*/ 180 h 94"/>
                <a:gd name="T12" fmla="*/ 22457 w 46"/>
                <a:gd name="T13" fmla="*/ 167 h 94"/>
                <a:gd name="T14" fmla="*/ 30416 w 46"/>
                <a:gd name="T15" fmla="*/ 140 h 94"/>
                <a:gd name="T16" fmla="*/ 38266 w 46"/>
                <a:gd name="T17" fmla="*/ 116 h 94"/>
                <a:gd name="T18" fmla="*/ 43559 w 46"/>
                <a:gd name="T19" fmla="*/ 91 h 94"/>
                <a:gd name="T20" fmla="*/ 44093 w 46"/>
                <a:gd name="T21" fmla="*/ 59 h 94"/>
                <a:gd name="T22" fmla="*/ 40796 w 46"/>
                <a:gd name="T23" fmla="*/ 15 h 94"/>
                <a:gd name="T24" fmla="*/ 30268 w 46"/>
                <a:gd name="T25" fmla="*/ 0 h 9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6" h="94">
                  <a:moveTo>
                    <a:pt x="31" y="0"/>
                  </a:moveTo>
                  <a:lnTo>
                    <a:pt x="20" y="38"/>
                  </a:lnTo>
                  <a:lnTo>
                    <a:pt x="15" y="62"/>
                  </a:lnTo>
                  <a:lnTo>
                    <a:pt x="11" y="79"/>
                  </a:lnTo>
                  <a:lnTo>
                    <a:pt x="0" y="94"/>
                  </a:lnTo>
                  <a:lnTo>
                    <a:pt x="12" y="88"/>
                  </a:lnTo>
                  <a:lnTo>
                    <a:pt x="23" y="80"/>
                  </a:lnTo>
                  <a:lnTo>
                    <a:pt x="32" y="69"/>
                  </a:lnTo>
                  <a:lnTo>
                    <a:pt x="40" y="57"/>
                  </a:lnTo>
                  <a:lnTo>
                    <a:pt x="45" y="44"/>
                  </a:lnTo>
                  <a:lnTo>
                    <a:pt x="46" y="30"/>
                  </a:lnTo>
                  <a:lnTo>
                    <a:pt x="42" y="15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006699"/>
                </a:solidFill>
                <a:latin typeface="Arial" pitchFamily="34" charset="0"/>
              </a:endParaRPr>
            </a:p>
          </p:txBody>
        </p:sp>
        <p:sp>
          <p:nvSpPr>
            <p:cNvPr id="2074" name="Freeform 42"/>
            <p:cNvSpPr>
              <a:spLocks/>
            </p:cNvSpPr>
            <p:nvPr/>
          </p:nvSpPr>
          <p:spPr bwMode="ltGray">
            <a:xfrm rot="1584153">
              <a:off x="585" y="466"/>
              <a:ext cx="72" cy="41"/>
            </a:xfrm>
            <a:custGeom>
              <a:avLst/>
              <a:gdLst>
                <a:gd name="T0" fmla="*/ 0 w 54"/>
                <a:gd name="T1" fmla="*/ 0 h 40"/>
                <a:gd name="T2" fmla="*/ 1 w 54"/>
                <a:gd name="T3" fmla="*/ 1 h 40"/>
                <a:gd name="T4" fmla="*/ 4757 w 54"/>
                <a:gd name="T5" fmla="*/ 3 h 40"/>
                <a:gd name="T6" fmla="*/ 9643 w 54"/>
                <a:gd name="T7" fmla="*/ 8 h 40"/>
                <a:gd name="T8" fmla="*/ 15503 w 54"/>
                <a:gd name="T9" fmla="*/ 12 h 40"/>
                <a:gd name="T10" fmla="*/ 21847 w 54"/>
                <a:gd name="T11" fmla="*/ 15 h 40"/>
                <a:gd name="T12" fmla="*/ 28673 w 54"/>
                <a:gd name="T13" fmla="*/ 17 h 40"/>
                <a:gd name="T14" fmla="*/ 34079 w 54"/>
                <a:gd name="T15" fmla="*/ 18 h 40"/>
                <a:gd name="T16" fmla="*/ 40427 w 54"/>
                <a:gd name="T17" fmla="*/ 16 h 40"/>
                <a:gd name="T18" fmla="*/ 39909 w 54"/>
                <a:gd name="T19" fmla="*/ 48 h 40"/>
                <a:gd name="T20" fmla="*/ 37669 w 54"/>
                <a:gd name="T21" fmla="*/ 56 h 40"/>
                <a:gd name="T22" fmla="*/ 33173 w 54"/>
                <a:gd name="T23" fmla="*/ 61 h 40"/>
                <a:gd name="T24" fmla="*/ 27561 w 54"/>
                <a:gd name="T25" fmla="*/ 65 h 40"/>
                <a:gd name="T26" fmla="*/ 20671 w 54"/>
                <a:gd name="T27" fmla="*/ 63 h 40"/>
                <a:gd name="T28" fmla="*/ 13995 w 54"/>
                <a:gd name="T29" fmla="*/ 55 h 40"/>
                <a:gd name="T30" fmla="*/ 7232 w 54"/>
                <a:gd name="T31" fmla="*/ 43 h 40"/>
                <a:gd name="T32" fmla="*/ 0 w 54"/>
                <a:gd name="T33" fmla="*/ 0 h 4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4" h="40">
                  <a:moveTo>
                    <a:pt x="0" y="0"/>
                  </a:moveTo>
                  <a:lnTo>
                    <a:pt x="1" y="1"/>
                  </a:lnTo>
                  <a:lnTo>
                    <a:pt x="6" y="3"/>
                  </a:lnTo>
                  <a:lnTo>
                    <a:pt x="13" y="8"/>
                  </a:lnTo>
                  <a:lnTo>
                    <a:pt x="21" y="12"/>
                  </a:lnTo>
                  <a:lnTo>
                    <a:pt x="29" y="15"/>
                  </a:lnTo>
                  <a:lnTo>
                    <a:pt x="38" y="17"/>
                  </a:lnTo>
                  <a:lnTo>
                    <a:pt x="46" y="18"/>
                  </a:lnTo>
                  <a:lnTo>
                    <a:pt x="54" y="16"/>
                  </a:lnTo>
                  <a:lnTo>
                    <a:pt x="53" y="25"/>
                  </a:lnTo>
                  <a:lnTo>
                    <a:pt x="50" y="33"/>
                  </a:lnTo>
                  <a:lnTo>
                    <a:pt x="44" y="38"/>
                  </a:lnTo>
                  <a:lnTo>
                    <a:pt x="37" y="40"/>
                  </a:lnTo>
                  <a:lnTo>
                    <a:pt x="28" y="39"/>
                  </a:lnTo>
                  <a:lnTo>
                    <a:pt x="19" y="32"/>
                  </a:lnTo>
                  <a:lnTo>
                    <a:pt x="1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006699"/>
                </a:solidFill>
                <a:latin typeface="Arial" pitchFamily="34" charset="0"/>
              </a:endParaRPr>
            </a:p>
          </p:txBody>
        </p:sp>
        <p:sp>
          <p:nvSpPr>
            <p:cNvPr id="2075" name="Freeform 43"/>
            <p:cNvSpPr>
              <a:spLocks/>
            </p:cNvSpPr>
            <p:nvPr/>
          </p:nvSpPr>
          <p:spPr bwMode="ltGray">
            <a:xfrm>
              <a:off x="0" y="886"/>
              <a:ext cx="360" cy="650"/>
            </a:xfrm>
            <a:custGeom>
              <a:avLst/>
              <a:gdLst>
                <a:gd name="T0" fmla="*/ 264 w 360"/>
                <a:gd name="T1" fmla="*/ 0 h 650"/>
                <a:gd name="T2" fmla="*/ 269 w 360"/>
                <a:gd name="T3" fmla="*/ 9 h 650"/>
                <a:gd name="T4" fmla="*/ 277 w 360"/>
                <a:gd name="T5" fmla="*/ 22 h 650"/>
                <a:gd name="T6" fmla="*/ 286 w 360"/>
                <a:gd name="T7" fmla="*/ 39 h 650"/>
                <a:gd name="T8" fmla="*/ 297 w 360"/>
                <a:gd name="T9" fmla="*/ 58 h 650"/>
                <a:gd name="T10" fmla="*/ 309 w 360"/>
                <a:gd name="T11" fmla="*/ 83 h 650"/>
                <a:gd name="T12" fmla="*/ 319 w 360"/>
                <a:gd name="T13" fmla="*/ 108 h 650"/>
                <a:gd name="T14" fmla="*/ 329 w 360"/>
                <a:gd name="T15" fmla="*/ 136 h 650"/>
                <a:gd name="T16" fmla="*/ 333 w 360"/>
                <a:gd name="T17" fmla="*/ 163 h 650"/>
                <a:gd name="T18" fmla="*/ 336 w 360"/>
                <a:gd name="T19" fmla="*/ 193 h 650"/>
                <a:gd name="T20" fmla="*/ 332 w 360"/>
                <a:gd name="T21" fmla="*/ 223 h 650"/>
                <a:gd name="T22" fmla="*/ 323 w 360"/>
                <a:gd name="T23" fmla="*/ 255 h 650"/>
                <a:gd name="T24" fmla="*/ 310 w 360"/>
                <a:gd name="T25" fmla="*/ 285 h 650"/>
                <a:gd name="T26" fmla="*/ 287 w 360"/>
                <a:gd name="T27" fmla="*/ 315 h 650"/>
                <a:gd name="T28" fmla="*/ 257 w 360"/>
                <a:gd name="T29" fmla="*/ 343 h 650"/>
                <a:gd name="T30" fmla="*/ 218 w 360"/>
                <a:gd name="T31" fmla="*/ 370 h 650"/>
                <a:gd name="T32" fmla="*/ 167 w 360"/>
                <a:gd name="T33" fmla="*/ 396 h 650"/>
                <a:gd name="T34" fmla="*/ 111 w 360"/>
                <a:gd name="T35" fmla="*/ 425 h 650"/>
                <a:gd name="T36" fmla="*/ 69 w 360"/>
                <a:gd name="T37" fmla="*/ 457 h 650"/>
                <a:gd name="T38" fmla="*/ 35 w 360"/>
                <a:gd name="T39" fmla="*/ 490 h 650"/>
                <a:gd name="T40" fmla="*/ 12 w 360"/>
                <a:gd name="T41" fmla="*/ 526 h 650"/>
                <a:gd name="T42" fmla="*/ 0 w 360"/>
                <a:gd name="T43" fmla="*/ 553 h 650"/>
                <a:gd name="T44" fmla="*/ 0 w 360"/>
                <a:gd name="T45" fmla="*/ 650 h 650"/>
                <a:gd name="T46" fmla="*/ 6 w 360"/>
                <a:gd name="T47" fmla="*/ 628 h 650"/>
                <a:gd name="T48" fmla="*/ 19 w 360"/>
                <a:gd name="T49" fmla="*/ 594 h 650"/>
                <a:gd name="T50" fmla="*/ 43 w 360"/>
                <a:gd name="T51" fmla="*/ 551 h 650"/>
                <a:gd name="T52" fmla="*/ 76 w 360"/>
                <a:gd name="T53" fmla="*/ 503 h 650"/>
                <a:gd name="T54" fmla="*/ 125 w 360"/>
                <a:gd name="T55" fmla="*/ 454 h 650"/>
                <a:gd name="T56" fmla="*/ 190 w 360"/>
                <a:gd name="T57" fmla="*/ 408 h 650"/>
                <a:gd name="T58" fmla="*/ 275 w 360"/>
                <a:gd name="T59" fmla="*/ 365 h 650"/>
                <a:gd name="T60" fmla="*/ 308 w 360"/>
                <a:gd name="T61" fmla="*/ 342 h 650"/>
                <a:gd name="T62" fmla="*/ 335 w 360"/>
                <a:gd name="T63" fmla="*/ 305 h 650"/>
                <a:gd name="T64" fmla="*/ 352 w 360"/>
                <a:gd name="T65" fmla="*/ 255 h 650"/>
                <a:gd name="T66" fmla="*/ 360 w 360"/>
                <a:gd name="T67" fmla="*/ 201 h 650"/>
                <a:gd name="T68" fmla="*/ 356 w 360"/>
                <a:gd name="T69" fmla="*/ 144 h 650"/>
                <a:gd name="T70" fmla="*/ 341 w 360"/>
                <a:gd name="T71" fmla="*/ 88 h 650"/>
                <a:gd name="T72" fmla="*/ 311 w 360"/>
                <a:gd name="T73" fmla="*/ 39 h 650"/>
                <a:gd name="T74" fmla="*/ 264 w 360"/>
                <a:gd name="T75" fmla="*/ 0 h 650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360" h="650">
                  <a:moveTo>
                    <a:pt x="264" y="0"/>
                  </a:moveTo>
                  <a:lnTo>
                    <a:pt x="269" y="9"/>
                  </a:lnTo>
                  <a:lnTo>
                    <a:pt x="277" y="22"/>
                  </a:lnTo>
                  <a:lnTo>
                    <a:pt x="286" y="39"/>
                  </a:lnTo>
                  <a:lnTo>
                    <a:pt x="297" y="58"/>
                  </a:lnTo>
                  <a:lnTo>
                    <a:pt x="309" y="83"/>
                  </a:lnTo>
                  <a:lnTo>
                    <a:pt x="319" y="108"/>
                  </a:lnTo>
                  <a:lnTo>
                    <a:pt x="329" y="136"/>
                  </a:lnTo>
                  <a:lnTo>
                    <a:pt x="333" y="163"/>
                  </a:lnTo>
                  <a:lnTo>
                    <a:pt x="336" y="193"/>
                  </a:lnTo>
                  <a:lnTo>
                    <a:pt x="332" y="223"/>
                  </a:lnTo>
                  <a:lnTo>
                    <a:pt x="323" y="255"/>
                  </a:lnTo>
                  <a:lnTo>
                    <a:pt x="310" y="285"/>
                  </a:lnTo>
                  <a:lnTo>
                    <a:pt x="287" y="315"/>
                  </a:lnTo>
                  <a:lnTo>
                    <a:pt x="257" y="343"/>
                  </a:lnTo>
                  <a:lnTo>
                    <a:pt x="218" y="370"/>
                  </a:lnTo>
                  <a:lnTo>
                    <a:pt x="167" y="396"/>
                  </a:lnTo>
                  <a:lnTo>
                    <a:pt x="111" y="425"/>
                  </a:lnTo>
                  <a:lnTo>
                    <a:pt x="69" y="457"/>
                  </a:lnTo>
                  <a:lnTo>
                    <a:pt x="35" y="490"/>
                  </a:lnTo>
                  <a:lnTo>
                    <a:pt x="12" y="526"/>
                  </a:lnTo>
                  <a:lnTo>
                    <a:pt x="0" y="553"/>
                  </a:lnTo>
                  <a:lnTo>
                    <a:pt x="0" y="650"/>
                  </a:lnTo>
                  <a:lnTo>
                    <a:pt x="6" y="628"/>
                  </a:lnTo>
                  <a:lnTo>
                    <a:pt x="19" y="594"/>
                  </a:lnTo>
                  <a:lnTo>
                    <a:pt x="43" y="551"/>
                  </a:lnTo>
                  <a:lnTo>
                    <a:pt x="76" y="503"/>
                  </a:lnTo>
                  <a:lnTo>
                    <a:pt x="125" y="454"/>
                  </a:lnTo>
                  <a:lnTo>
                    <a:pt x="190" y="408"/>
                  </a:lnTo>
                  <a:lnTo>
                    <a:pt x="275" y="365"/>
                  </a:lnTo>
                  <a:lnTo>
                    <a:pt x="308" y="342"/>
                  </a:lnTo>
                  <a:lnTo>
                    <a:pt x="335" y="305"/>
                  </a:lnTo>
                  <a:lnTo>
                    <a:pt x="352" y="255"/>
                  </a:lnTo>
                  <a:lnTo>
                    <a:pt x="360" y="201"/>
                  </a:lnTo>
                  <a:lnTo>
                    <a:pt x="356" y="144"/>
                  </a:lnTo>
                  <a:lnTo>
                    <a:pt x="341" y="88"/>
                  </a:lnTo>
                  <a:lnTo>
                    <a:pt x="311" y="39"/>
                  </a:lnTo>
                  <a:lnTo>
                    <a:pt x="26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006699"/>
                </a:solidFill>
                <a:latin typeface="Arial" pitchFamily="34" charset="0"/>
              </a:endParaRPr>
            </a:p>
          </p:txBody>
        </p:sp>
        <p:sp>
          <p:nvSpPr>
            <p:cNvPr id="2076" name="Freeform 44"/>
            <p:cNvSpPr>
              <a:spLocks/>
            </p:cNvSpPr>
            <p:nvPr/>
          </p:nvSpPr>
          <p:spPr bwMode="ltGray">
            <a:xfrm rot="1584153">
              <a:off x="56" y="84"/>
              <a:ext cx="804" cy="686"/>
            </a:xfrm>
            <a:custGeom>
              <a:avLst/>
              <a:gdLst>
                <a:gd name="T0" fmla="*/ 15888 w 596"/>
                <a:gd name="T1" fmla="*/ 728 h 666"/>
                <a:gd name="T2" fmla="*/ 5888 w 596"/>
                <a:gd name="T3" fmla="*/ 675 h 666"/>
                <a:gd name="T4" fmla="*/ 0 w 596"/>
                <a:gd name="T5" fmla="*/ 571 h 666"/>
                <a:gd name="T6" fmla="*/ 3557 w 596"/>
                <a:gd name="T7" fmla="*/ 439 h 666"/>
                <a:gd name="T8" fmla="*/ 24758 w 596"/>
                <a:gd name="T9" fmla="*/ 299 h 666"/>
                <a:gd name="T10" fmla="*/ 67255 w 596"/>
                <a:gd name="T11" fmla="*/ 168 h 666"/>
                <a:gd name="T12" fmla="*/ 139003 w 596"/>
                <a:gd name="T13" fmla="*/ 58 h 666"/>
                <a:gd name="T14" fmla="*/ 241213 w 596"/>
                <a:gd name="T15" fmla="*/ 2 h 666"/>
                <a:gd name="T16" fmla="*/ 371971 w 596"/>
                <a:gd name="T17" fmla="*/ 9 h 666"/>
                <a:gd name="T18" fmla="*/ 473207 w 596"/>
                <a:gd name="T19" fmla="*/ 133 h 666"/>
                <a:gd name="T20" fmla="*/ 541633 w 596"/>
                <a:gd name="T21" fmla="*/ 324 h 666"/>
                <a:gd name="T22" fmla="*/ 577566 w 596"/>
                <a:gd name="T23" fmla="*/ 563 h 666"/>
                <a:gd name="T24" fmla="*/ 582015 w 596"/>
                <a:gd name="T25" fmla="*/ 810 h 666"/>
                <a:gd name="T26" fmla="*/ 553836 w 596"/>
                <a:gd name="T27" fmla="*/ 1036 h 666"/>
                <a:gd name="T28" fmla="*/ 495578 w 596"/>
                <a:gd name="T29" fmla="*/ 1213 h 666"/>
                <a:gd name="T30" fmla="*/ 407716 w 596"/>
                <a:gd name="T31" fmla="*/ 1310 h 666"/>
                <a:gd name="T32" fmla="*/ 380447 w 596"/>
                <a:gd name="T33" fmla="*/ 1303 h 666"/>
                <a:gd name="T34" fmla="*/ 431444 w 596"/>
                <a:gd name="T35" fmla="*/ 1223 h 666"/>
                <a:gd name="T36" fmla="*/ 471104 w 596"/>
                <a:gd name="T37" fmla="*/ 1072 h 666"/>
                <a:gd name="T38" fmla="*/ 498384 w 596"/>
                <a:gd name="T39" fmla="*/ 896 h 666"/>
                <a:gd name="T40" fmla="*/ 508070 w 596"/>
                <a:gd name="T41" fmla="*/ 702 h 666"/>
                <a:gd name="T42" fmla="*/ 502209 w 596"/>
                <a:gd name="T43" fmla="*/ 509 h 666"/>
                <a:gd name="T44" fmla="*/ 473834 w 596"/>
                <a:gd name="T45" fmla="*/ 343 h 666"/>
                <a:gd name="T46" fmla="*/ 423286 w 596"/>
                <a:gd name="T47" fmla="*/ 221 h 666"/>
                <a:gd name="T48" fmla="*/ 333632 w 596"/>
                <a:gd name="T49" fmla="*/ 146 h 666"/>
                <a:gd name="T50" fmla="*/ 240624 w 596"/>
                <a:gd name="T51" fmla="*/ 118 h 666"/>
                <a:gd name="T52" fmla="*/ 170282 w 596"/>
                <a:gd name="T53" fmla="*/ 138 h 666"/>
                <a:gd name="T54" fmla="*/ 118497 w 596"/>
                <a:gd name="T55" fmla="*/ 198 h 666"/>
                <a:gd name="T56" fmla="*/ 81989 w 596"/>
                <a:gd name="T57" fmla="*/ 294 h 666"/>
                <a:gd name="T58" fmla="*/ 55796 w 596"/>
                <a:gd name="T59" fmla="*/ 408 h 666"/>
                <a:gd name="T60" fmla="*/ 39003 w 596"/>
                <a:gd name="T61" fmla="*/ 536 h 666"/>
                <a:gd name="T62" fmla="*/ 27397 w 596"/>
                <a:gd name="T63" fmla="*/ 666 h 66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596" h="666">
                  <a:moveTo>
                    <a:pt x="22" y="372"/>
                  </a:moveTo>
                  <a:lnTo>
                    <a:pt x="16" y="370"/>
                  </a:lnTo>
                  <a:lnTo>
                    <a:pt x="10" y="360"/>
                  </a:lnTo>
                  <a:lnTo>
                    <a:pt x="6" y="341"/>
                  </a:lnTo>
                  <a:lnTo>
                    <a:pt x="1" y="318"/>
                  </a:lnTo>
                  <a:lnTo>
                    <a:pt x="0" y="289"/>
                  </a:lnTo>
                  <a:lnTo>
                    <a:pt x="0" y="257"/>
                  </a:lnTo>
                  <a:lnTo>
                    <a:pt x="4" y="222"/>
                  </a:lnTo>
                  <a:lnTo>
                    <a:pt x="13" y="187"/>
                  </a:lnTo>
                  <a:lnTo>
                    <a:pt x="25" y="151"/>
                  </a:lnTo>
                  <a:lnTo>
                    <a:pt x="45" y="116"/>
                  </a:lnTo>
                  <a:lnTo>
                    <a:pt x="69" y="84"/>
                  </a:lnTo>
                  <a:lnTo>
                    <a:pt x="101" y="55"/>
                  </a:lnTo>
                  <a:lnTo>
                    <a:pt x="142" y="31"/>
                  </a:lnTo>
                  <a:lnTo>
                    <a:pt x="190" y="13"/>
                  </a:lnTo>
                  <a:lnTo>
                    <a:pt x="247" y="2"/>
                  </a:lnTo>
                  <a:lnTo>
                    <a:pt x="314" y="0"/>
                  </a:lnTo>
                  <a:lnTo>
                    <a:pt x="380" y="9"/>
                  </a:lnTo>
                  <a:lnTo>
                    <a:pt x="436" y="33"/>
                  </a:lnTo>
                  <a:lnTo>
                    <a:pt x="484" y="68"/>
                  </a:lnTo>
                  <a:lnTo>
                    <a:pt x="524" y="113"/>
                  </a:lnTo>
                  <a:lnTo>
                    <a:pt x="554" y="165"/>
                  </a:lnTo>
                  <a:lnTo>
                    <a:pt x="577" y="222"/>
                  </a:lnTo>
                  <a:lnTo>
                    <a:pt x="591" y="284"/>
                  </a:lnTo>
                  <a:lnTo>
                    <a:pt x="596" y="347"/>
                  </a:lnTo>
                  <a:lnTo>
                    <a:pt x="595" y="409"/>
                  </a:lnTo>
                  <a:lnTo>
                    <a:pt x="585" y="469"/>
                  </a:lnTo>
                  <a:lnTo>
                    <a:pt x="566" y="525"/>
                  </a:lnTo>
                  <a:lnTo>
                    <a:pt x="540" y="574"/>
                  </a:lnTo>
                  <a:lnTo>
                    <a:pt x="507" y="615"/>
                  </a:lnTo>
                  <a:lnTo>
                    <a:pt x="465" y="645"/>
                  </a:lnTo>
                  <a:lnTo>
                    <a:pt x="417" y="663"/>
                  </a:lnTo>
                  <a:lnTo>
                    <a:pt x="360" y="666"/>
                  </a:lnTo>
                  <a:lnTo>
                    <a:pt x="389" y="659"/>
                  </a:lnTo>
                  <a:lnTo>
                    <a:pt x="417" y="642"/>
                  </a:lnTo>
                  <a:lnTo>
                    <a:pt x="441" y="617"/>
                  </a:lnTo>
                  <a:lnTo>
                    <a:pt x="463" y="583"/>
                  </a:lnTo>
                  <a:lnTo>
                    <a:pt x="482" y="544"/>
                  </a:lnTo>
                  <a:lnTo>
                    <a:pt x="497" y="501"/>
                  </a:lnTo>
                  <a:lnTo>
                    <a:pt x="509" y="454"/>
                  </a:lnTo>
                  <a:lnTo>
                    <a:pt x="517" y="404"/>
                  </a:lnTo>
                  <a:lnTo>
                    <a:pt x="520" y="355"/>
                  </a:lnTo>
                  <a:lnTo>
                    <a:pt x="519" y="305"/>
                  </a:lnTo>
                  <a:lnTo>
                    <a:pt x="514" y="258"/>
                  </a:lnTo>
                  <a:lnTo>
                    <a:pt x="502" y="213"/>
                  </a:lnTo>
                  <a:lnTo>
                    <a:pt x="485" y="174"/>
                  </a:lnTo>
                  <a:lnTo>
                    <a:pt x="462" y="139"/>
                  </a:lnTo>
                  <a:lnTo>
                    <a:pt x="433" y="112"/>
                  </a:lnTo>
                  <a:lnTo>
                    <a:pt x="397" y="93"/>
                  </a:lnTo>
                  <a:lnTo>
                    <a:pt x="341" y="75"/>
                  </a:lnTo>
                  <a:lnTo>
                    <a:pt x="290" y="65"/>
                  </a:lnTo>
                  <a:lnTo>
                    <a:pt x="246" y="61"/>
                  </a:lnTo>
                  <a:lnTo>
                    <a:pt x="207" y="63"/>
                  </a:lnTo>
                  <a:lnTo>
                    <a:pt x="174" y="71"/>
                  </a:lnTo>
                  <a:lnTo>
                    <a:pt x="146" y="84"/>
                  </a:lnTo>
                  <a:lnTo>
                    <a:pt x="121" y="101"/>
                  </a:lnTo>
                  <a:lnTo>
                    <a:pt x="101" y="123"/>
                  </a:lnTo>
                  <a:lnTo>
                    <a:pt x="84" y="149"/>
                  </a:lnTo>
                  <a:lnTo>
                    <a:pt x="69" y="176"/>
                  </a:lnTo>
                  <a:lnTo>
                    <a:pt x="57" y="206"/>
                  </a:lnTo>
                  <a:lnTo>
                    <a:pt x="48" y="239"/>
                  </a:lnTo>
                  <a:lnTo>
                    <a:pt x="40" y="272"/>
                  </a:lnTo>
                  <a:lnTo>
                    <a:pt x="33" y="305"/>
                  </a:lnTo>
                  <a:lnTo>
                    <a:pt x="28" y="339"/>
                  </a:lnTo>
                  <a:lnTo>
                    <a:pt x="22" y="37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006699"/>
                </a:solidFill>
                <a:latin typeface="Arial" pitchFamily="34" charset="0"/>
              </a:endParaRPr>
            </a:p>
          </p:txBody>
        </p:sp>
      </p:grpSp>
      <p:sp>
        <p:nvSpPr>
          <p:cNvPr id="156717" name="Rectangle 45"/>
          <p:cNvSpPr>
            <a:spLocks noGrp="1" noChangeArrowheads="1"/>
          </p:cNvSpPr>
          <p:nvPr>
            <p:ph type="title"/>
          </p:nvPr>
        </p:nvSpPr>
        <p:spPr bwMode="auto">
          <a:xfrm>
            <a:off x="442913" y="103188"/>
            <a:ext cx="8243887" cy="131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2052" name="Rectangle 46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45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56719" name="Rectangle 4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solidFill>
                  <a:srgbClr val="006699"/>
                </a:solidFill>
                <a:latin typeface="Verdana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/>
          </a:p>
        </p:txBody>
      </p:sp>
      <p:sp>
        <p:nvSpPr>
          <p:cNvPr id="156720" name="Rectangle 4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6699"/>
                </a:solidFill>
                <a:latin typeface="Verdana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/>
          </a:p>
        </p:txBody>
      </p:sp>
      <p:sp>
        <p:nvSpPr>
          <p:cNvPr id="156721" name="Rectangle 4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6699"/>
                </a:solidFill>
                <a:latin typeface="Verdana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C1E8404-7CA4-4F8B-978A-4796DF34085E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97746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9" r:id="rId1"/>
    <p:sldLayoutId id="2147483930" r:id="rId2"/>
    <p:sldLayoutId id="2147483931" r:id="rId3"/>
    <p:sldLayoutId id="2147483932" r:id="rId4"/>
    <p:sldLayoutId id="2147483933" r:id="rId5"/>
    <p:sldLayoutId id="2147483934" r:id="rId6"/>
    <p:sldLayoutId id="2147483935" r:id="rId7"/>
    <p:sldLayoutId id="2147483936" r:id="rId8"/>
    <p:sldLayoutId id="2147483937" r:id="rId9"/>
    <p:sldLayoutId id="2147483938" r:id="rId10"/>
    <p:sldLayoutId id="2147483939" r:id="rId11"/>
    <p:sldLayoutId id="2147483940" r:id="rId12"/>
    <p:sldLayoutId id="2147483941" r:id="rId13"/>
    <p:sldLayoutId id="2147483942" r:id="rId14"/>
    <p:sldLayoutId id="2147483943" r:id="rId15"/>
  </p:sldLayoutIdLst>
  <p:transition spd="slow" advTm="5000"/>
  <p:txStyles>
    <p:titleStyle>
      <a:lvl1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2pPr>
      <a:lvl3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3pPr>
      <a:lvl4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4pPr>
      <a:lvl5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5pPr>
      <a:lvl6pPr marL="457200" algn="ctr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6pPr>
      <a:lvl7pPr marL="914400" algn="ctr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7pPr>
      <a:lvl8pPr marL="1371600" algn="ctr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8pPr>
      <a:lvl9pPr marL="1828800" algn="ctr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-3175" y="5051425"/>
            <a:ext cx="3575050" cy="1806575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883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050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812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76450 w 3571875"/>
              <a:gd name="connsiteY2" fmla="*/ 22740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245519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38350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2433637 h 2433637"/>
              <a:gd name="connsiteX1" fmla="*/ 257175 w 3571875"/>
              <a:gd name="connsiteY1" fmla="*/ 0 h 2433637"/>
              <a:gd name="connsiteX2" fmla="*/ 2038350 w 3571875"/>
              <a:gd name="connsiteY2" fmla="*/ 628650 h 2433637"/>
              <a:gd name="connsiteX3" fmla="*/ 3571875 w 3571875"/>
              <a:gd name="connsiteY3" fmla="*/ 2433637 h 2433637"/>
              <a:gd name="connsiteX4" fmla="*/ 0 w 3571875"/>
              <a:gd name="connsiteY4" fmla="*/ 2433637 h 2433637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24051 w 3574257"/>
              <a:gd name="connsiteY2" fmla="*/ 3071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40682 w 3574257"/>
              <a:gd name="connsiteY2" fmla="*/ 450057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57351 w 3574257"/>
              <a:gd name="connsiteY2" fmla="*/ 2309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774032 w 3574257"/>
              <a:gd name="connsiteY2" fmla="*/ 161925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69294 w 3574257"/>
              <a:gd name="connsiteY2" fmla="*/ 2143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819275 w 3574257"/>
              <a:gd name="connsiteY2" fmla="*/ 200026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5494 w 3574257"/>
              <a:gd name="connsiteY2" fmla="*/ 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4257" h="1807368">
                <a:moveTo>
                  <a:pt x="2382" y="1807368"/>
                </a:moveTo>
                <a:lnTo>
                  <a:pt x="0" y="0"/>
                </a:lnTo>
                <a:lnTo>
                  <a:pt x="2045494" y="1"/>
                </a:lnTo>
                <a:lnTo>
                  <a:pt x="3574257" y="1807368"/>
                </a:lnTo>
                <a:lnTo>
                  <a:pt x="2382" y="180736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-1588" y="5051425"/>
            <a:ext cx="9145588" cy="180657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  <a:gd name="connsiteX0" fmla="*/ 0 w 3352800"/>
              <a:gd name="connsiteY0" fmla="*/ 2002631 h 2002631"/>
              <a:gd name="connsiteX1" fmla="*/ 754045 w 3352800"/>
              <a:gd name="connsiteY1" fmla="*/ 146832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26618 h 526618"/>
              <a:gd name="connsiteX1" fmla="*/ 980611 w 3352800"/>
              <a:gd name="connsiteY1" fmla="*/ 9368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6888 h 526888"/>
              <a:gd name="connsiteX1" fmla="*/ 744735 w 3352800"/>
              <a:gd name="connsiteY1" fmla="*/ 0 h 526888"/>
              <a:gd name="connsiteX2" fmla="*/ 3352800 w 3352800"/>
              <a:gd name="connsiteY2" fmla="*/ 270 h 526888"/>
              <a:gd name="connsiteX3" fmla="*/ 3352800 w 3352800"/>
              <a:gd name="connsiteY3" fmla="*/ 526888 h 526888"/>
              <a:gd name="connsiteX4" fmla="*/ 0 w 3352800"/>
              <a:gd name="connsiteY4" fmla="*/ 526888 h 526888"/>
              <a:gd name="connsiteX0" fmla="*/ 0 w 3352800"/>
              <a:gd name="connsiteY0" fmla="*/ 526618 h 526618"/>
              <a:gd name="connsiteX1" fmla="*/ 811948 w 3352800"/>
              <a:gd name="connsiteY1" fmla="*/ 6092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966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241069 w 3352800"/>
              <a:gd name="connsiteY2" fmla="*/ 94144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313 h 527313"/>
              <a:gd name="connsiteX1" fmla="*/ 900984 w 3352800"/>
              <a:gd name="connsiteY1" fmla="*/ 97774 h 527313"/>
              <a:gd name="connsiteX2" fmla="*/ 3352800 w 3352800"/>
              <a:gd name="connsiteY2" fmla="*/ 0 h 527313"/>
              <a:gd name="connsiteX3" fmla="*/ 3352800 w 3352800"/>
              <a:gd name="connsiteY3" fmla="*/ 527313 h 527313"/>
              <a:gd name="connsiteX4" fmla="*/ 0 w 3352800"/>
              <a:gd name="connsiteY4" fmla="*/ 527313 h 527313"/>
              <a:gd name="connsiteX0" fmla="*/ 0 w 3352800"/>
              <a:gd name="connsiteY0" fmla="*/ 527584 h 527584"/>
              <a:gd name="connsiteX1" fmla="*/ 748227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527584">
                <a:moveTo>
                  <a:pt x="0" y="527584"/>
                </a:moveTo>
                <a:lnTo>
                  <a:pt x="748227" y="0"/>
                </a:lnTo>
                <a:lnTo>
                  <a:pt x="3352800" y="271"/>
                </a:lnTo>
                <a:lnTo>
                  <a:pt x="3352800" y="527584"/>
                </a:lnTo>
                <a:lnTo>
                  <a:pt x="0" y="527584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325" y="365125"/>
            <a:ext cx="7521575" cy="5492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07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22325" y="1100138"/>
            <a:ext cx="7521575" cy="3579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9140000">
            <a:off x="201613" y="5870575"/>
            <a:ext cx="2176462" cy="2016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17900" y="6284913"/>
            <a:ext cx="4724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spc="200" baseline="0">
                <a:solidFill>
                  <a:srgbClr val="FFFFFF"/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01050" y="6170613"/>
            <a:ext cx="503238" cy="503237"/>
          </a:xfrm>
          <a:prstGeom prst="ellipse">
            <a:avLst/>
          </a:prstGeom>
          <a:ln w="19050">
            <a:solidFill>
              <a:srgbClr val="FFFFFF"/>
            </a:solidFill>
          </a:ln>
        </p:spPr>
        <p:txBody>
          <a:bodyPr vert="horz" lIns="9144" tIns="9144" rIns="9144" bIns="9144" rtlCol="0" anchor="ctr">
            <a:normAutofit/>
          </a:bodyPr>
          <a:lstStyle>
            <a:lvl1pPr algn="ctr">
              <a:defRPr sz="1650">
                <a:solidFill>
                  <a:srgbClr val="FFFFFF"/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109277D-F087-4C05-930E-217936A0DB76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01783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5" r:id="rId1"/>
    <p:sldLayoutId id="2147483946" r:id="rId2"/>
    <p:sldLayoutId id="2147483947" r:id="rId3"/>
    <p:sldLayoutId id="2147483948" r:id="rId4"/>
    <p:sldLayoutId id="2147483949" r:id="rId5"/>
    <p:sldLayoutId id="2147483950" r:id="rId6"/>
    <p:sldLayoutId id="2147483951" r:id="rId7"/>
    <p:sldLayoutId id="2147483952" r:id="rId8"/>
    <p:sldLayoutId id="2147483953" r:id="rId9"/>
    <p:sldLayoutId id="2147483954" r:id="rId10"/>
    <p:sldLayoutId id="2147483955" r:id="rId11"/>
  </p:sldLayoutIdLst>
  <p:transition spd="slow" advTm="5000"/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 kern="1200" cap="all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Franklin Gothic Medium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Franklin Gothic Medium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Franklin Gothic Medium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Franklin Gothic Medium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Franklin Gothic Medium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Franklin Gothic Medium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Franklin Gothic Medium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Franklin Gothic Medium" pitchFamily="34" charset="0"/>
        </a:defRPr>
      </a:lvl9pPr>
    </p:titleStyle>
    <p:bodyStyle>
      <a:lvl1pPr marL="342900" indent="-342900" algn="l" rtl="0" eaLnBrk="0" fontAlgn="base" hangingPunct="0">
        <a:spcBef>
          <a:spcPts val="800"/>
        </a:spcBef>
        <a:spcAft>
          <a:spcPct val="0"/>
        </a:spcAft>
        <a:buFont typeface="Arial" pitchFamily="34" charset="0"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173038" indent="-173038" algn="l" rtl="0" eaLnBrk="0" fontAlgn="base" hangingPunct="0">
        <a:spcBef>
          <a:spcPts val="3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401638" indent="-163513" algn="l" rtl="0" eaLnBrk="0" fontAlgn="base" hangingPunct="0">
        <a:spcBef>
          <a:spcPts val="3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630238" indent="-163513" algn="l" rtl="0" eaLnBrk="0" fontAlgn="base" hangingPunct="0">
        <a:spcBef>
          <a:spcPts val="3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858838" indent="-173038" algn="l" rtl="0" eaLnBrk="0" fontAlgn="base" hangingPunct="0">
        <a:spcBef>
          <a:spcPts val="3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097280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3533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5819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792224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3768725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875" y="4371975"/>
            <a:ext cx="6511925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10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143000" y="731838"/>
            <a:ext cx="6400800" cy="3475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172200"/>
            <a:ext cx="3352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D6AF002-D0DA-42DC-9423-7C472739C55E}" type="slidenum">
              <a:rPr lang="ru-RU">
                <a:solidFill>
                  <a:prstClr val="black">
                    <a:lumMod val="50000"/>
                    <a:lumOff val="50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18478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7" r:id="rId1"/>
    <p:sldLayoutId id="2147483958" r:id="rId2"/>
    <p:sldLayoutId id="2147483959" r:id="rId3"/>
    <p:sldLayoutId id="2147483960" r:id="rId4"/>
    <p:sldLayoutId id="2147483961" r:id="rId5"/>
    <p:sldLayoutId id="2147483962" r:id="rId6"/>
    <p:sldLayoutId id="2147483963" r:id="rId7"/>
    <p:sldLayoutId id="2147483964" r:id="rId8"/>
    <p:sldLayoutId id="2147483965" r:id="rId9"/>
    <p:sldLayoutId id="2147483966" r:id="rId10"/>
    <p:sldLayoutId id="2147483967" r:id="rId11"/>
  </p:sldLayoutIdLst>
  <p:transition spd="slow" advTm="5000"/>
  <p:timing>
    <p:tnLst>
      <p:par>
        <p:cTn id="1" dur="indefinite" restart="never" nodeType="tmRoot"/>
      </p:par>
    </p:tnLst>
  </p:timing>
  <p:txStyles>
    <p:titleStyle>
      <a:lvl1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2pPr>
      <a:lvl3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3pPr>
      <a:lvl4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4pPr>
      <a:lvl5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2200" kern="1200">
          <a:solidFill>
            <a:srgbClr val="404040"/>
          </a:solidFill>
          <a:latin typeface="+mn-lt"/>
          <a:ea typeface="+mn-ea"/>
          <a:cs typeface="+mn-cs"/>
        </a:defRPr>
      </a:lvl1pPr>
      <a:lvl2pPr marL="547688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2000" kern="1200">
          <a:solidFill>
            <a:srgbClr val="404040"/>
          </a:solidFill>
          <a:latin typeface="+mn-lt"/>
          <a:ea typeface="+mn-ea"/>
          <a:cs typeface="+mn-cs"/>
        </a:defRPr>
      </a:lvl2pPr>
      <a:lvl3pPr marL="822325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kern="1200">
          <a:solidFill>
            <a:srgbClr val="404040"/>
          </a:solidFill>
          <a:latin typeface="+mn-lt"/>
          <a:ea typeface="+mn-ea"/>
          <a:cs typeface="+mn-cs"/>
        </a:defRPr>
      </a:lvl3pPr>
      <a:lvl4pPr marL="1096963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1600" kern="1200">
          <a:solidFill>
            <a:srgbClr val="404040"/>
          </a:solidFill>
          <a:latin typeface="+mn-lt"/>
          <a:ea typeface="+mn-ea"/>
          <a:cs typeface="+mn-cs"/>
        </a:defRPr>
      </a:lvl4pPr>
      <a:lvl5pPr marL="1389063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1400" kern="1200">
          <a:solidFill>
            <a:srgbClr val="404040"/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3399FF"/>
            </a:gs>
            <a:gs pos="100000">
              <a:schemeClr val="bg1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solidFill>
                  <a:srgbClr val="000000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</a:defRPr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405AB6C-F30A-43E3-A2FE-AC4DFEC2F7C1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38676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9" r:id="rId1"/>
    <p:sldLayoutId id="2147483970" r:id="rId2"/>
    <p:sldLayoutId id="2147483971" r:id="rId3"/>
    <p:sldLayoutId id="2147483972" r:id="rId4"/>
    <p:sldLayoutId id="2147483973" r:id="rId5"/>
    <p:sldLayoutId id="2147483974" r:id="rId6"/>
    <p:sldLayoutId id="2147483975" r:id="rId7"/>
    <p:sldLayoutId id="2147483976" r:id="rId8"/>
    <p:sldLayoutId id="2147483977" r:id="rId9"/>
    <p:sldLayoutId id="2147483978" r:id="rId10"/>
    <p:sldLayoutId id="2147483979" r:id="rId11"/>
  </p:sldLayoutIdLst>
  <p:transition spd="slow" advTm="500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3768725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875" y="4371975"/>
            <a:ext cx="6511925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10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143000" y="731838"/>
            <a:ext cx="6400800" cy="3475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172200"/>
            <a:ext cx="3352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D6AF002-D0DA-42DC-9423-7C472739C55E}" type="slidenum">
              <a:rPr lang="ru-RU">
                <a:solidFill>
                  <a:prstClr val="black">
                    <a:lumMod val="50000"/>
                    <a:lumOff val="50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27097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1" r:id="rId1"/>
    <p:sldLayoutId id="2147483982" r:id="rId2"/>
    <p:sldLayoutId id="2147483983" r:id="rId3"/>
    <p:sldLayoutId id="2147483984" r:id="rId4"/>
    <p:sldLayoutId id="2147483985" r:id="rId5"/>
    <p:sldLayoutId id="2147483986" r:id="rId6"/>
    <p:sldLayoutId id="2147483987" r:id="rId7"/>
    <p:sldLayoutId id="2147483988" r:id="rId8"/>
    <p:sldLayoutId id="2147483989" r:id="rId9"/>
    <p:sldLayoutId id="2147483990" r:id="rId10"/>
    <p:sldLayoutId id="2147483991" r:id="rId11"/>
  </p:sldLayoutIdLst>
  <p:transition spd="slow" advTm="5000"/>
  <p:timing>
    <p:tnLst>
      <p:par>
        <p:cTn id="1" dur="indefinite" restart="never" nodeType="tmRoot"/>
      </p:par>
    </p:tnLst>
  </p:timing>
  <p:txStyles>
    <p:titleStyle>
      <a:lvl1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2pPr>
      <a:lvl3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3pPr>
      <a:lvl4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4pPr>
      <a:lvl5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2200" kern="1200">
          <a:solidFill>
            <a:srgbClr val="404040"/>
          </a:solidFill>
          <a:latin typeface="+mn-lt"/>
          <a:ea typeface="+mn-ea"/>
          <a:cs typeface="+mn-cs"/>
        </a:defRPr>
      </a:lvl1pPr>
      <a:lvl2pPr marL="547688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2000" kern="1200">
          <a:solidFill>
            <a:srgbClr val="404040"/>
          </a:solidFill>
          <a:latin typeface="+mn-lt"/>
          <a:ea typeface="+mn-ea"/>
          <a:cs typeface="+mn-cs"/>
        </a:defRPr>
      </a:lvl2pPr>
      <a:lvl3pPr marL="822325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kern="1200">
          <a:solidFill>
            <a:srgbClr val="404040"/>
          </a:solidFill>
          <a:latin typeface="+mn-lt"/>
          <a:ea typeface="+mn-ea"/>
          <a:cs typeface="+mn-cs"/>
        </a:defRPr>
      </a:lvl3pPr>
      <a:lvl4pPr marL="1096963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1600" kern="1200">
          <a:solidFill>
            <a:srgbClr val="404040"/>
          </a:solidFill>
          <a:latin typeface="+mn-lt"/>
          <a:ea typeface="+mn-ea"/>
          <a:cs typeface="+mn-cs"/>
        </a:defRPr>
      </a:lvl4pPr>
      <a:lvl5pPr marL="1389063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1400" kern="1200">
          <a:solidFill>
            <a:srgbClr val="404040"/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3768725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875" y="4371975"/>
            <a:ext cx="6511925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10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143000" y="731838"/>
            <a:ext cx="6400800" cy="3475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172200"/>
            <a:ext cx="3352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D6AF002-D0DA-42DC-9423-7C472739C55E}" type="slidenum">
              <a:rPr lang="ru-RU">
                <a:solidFill>
                  <a:prstClr val="black">
                    <a:lumMod val="50000"/>
                    <a:lumOff val="50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35689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3" r:id="rId1"/>
    <p:sldLayoutId id="2147483994" r:id="rId2"/>
    <p:sldLayoutId id="2147483995" r:id="rId3"/>
    <p:sldLayoutId id="2147483996" r:id="rId4"/>
    <p:sldLayoutId id="2147483997" r:id="rId5"/>
    <p:sldLayoutId id="2147483998" r:id="rId6"/>
    <p:sldLayoutId id="2147483999" r:id="rId7"/>
    <p:sldLayoutId id="2147484000" r:id="rId8"/>
    <p:sldLayoutId id="2147484001" r:id="rId9"/>
    <p:sldLayoutId id="2147484002" r:id="rId10"/>
    <p:sldLayoutId id="2147484003" r:id="rId11"/>
  </p:sldLayoutIdLst>
  <p:transition spd="slow" advTm="5000"/>
  <p:timing>
    <p:tnLst>
      <p:par>
        <p:cTn id="1" dur="indefinite" restart="never" nodeType="tmRoot"/>
      </p:par>
    </p:tnLst>
  </p:timing>
  <p:txStyles>
    <p:titleStyle>
      <a:lvl1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2pPr>
      <a:lvl3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3pPr>
      <a:lvl4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4pPr>
      <a:lvl5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2200" kern="1200">
          <a:solidFill>
            <a:srgbClr val="404040"/>
          </a:solidFill>
          <a:latin typeface="+mn-lt"/>
          <a:ea typeface="+mn-ea"/>
          <a:cs typeface="+mn-cs"/>
        </a:defRPr>
      </a:lvl1pPr>
      <a:lvl2pPr marL="547688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2000" kern="1200">
          <a:solidFill>
            <a:srgbClr val="404040"/>
          </a:solidFill>
          <a:latin typeface="+mn-lt"/>
          <a:ea typeface="+mn-ea"/>
          <a:cs typeface="+mn-cs"/>
        </a:defRPr>
      </a:lvl2pPr>
      <a:lvl3pPr marL="822325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kern="1200">
          <a:solidFill>
            <a:srgbClr val="404040"/>
          </a:solidFill>
          <a:latin typeface="+mn-lt"/>
          <a:ea typeface="+mn-ea"/>
          <a:cs typeface="+mn-cs"/>
        </a:defRPr>
      </a:lvl3pPr>
      <a:lvl4pPr marL="1096963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1600" kern="1200">
          <a:solidFill>
            <a:srgbClr val="404040"/>
          </a:solidFill>
          <a:latin typeface="+mn-lt"/>
          <a:ea typeface="+mn-ea"/>
          <a:cs typeface="+mn-cs"/>
        </a:defRPr>
      </a:lvl4pPr>
      <a:lvl5pPr marL="1389063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1400" kern="1200">
          <a:solidFill>
            <a:srgbClr val="404040"/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 flipH="1">
            <a:off x="8153400" y="0"/>
            <a:ext cx="990600" cy="6858000"/>
          </a:xfrm>
          <a:prstGeom prst="rect">
            <a:avLst/>
          </a:prstGeom>
          <a:blipFill>
            <a:blip r:embed="rId13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10000" r="50000" b="-10000"/>
                </a:path>
                <a:tileRect/>
              </a:gradFill>
            </a:fillOverlay>
            <a:innerShdw blurRad="63500" dist="44450" dir="10800000">
              <a:srgbClr val="000000">
                <a:alpha val="45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20675"/>
            <a:ext cx="7239000" cy="1143000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222" name="Текст 30"/>
          <p:cNvSpPr>
            <a:spLocks noGrp="1"/>
          </p:cNvSpPr>
          <p:nvPr>
            <p:ph type="body" idx="1"/>
          </p:nvPr>
        </p:nvSpPr>
        <p:spPr bwMode="auto">
          <a:xfrm>
            <a:off x="457200" y="1609725"/>
            <a:ext cx="7239000" cy="4846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27" name="Дата 26"/>
          <p:cNvSpPr>
            <a:spLocks noGrp="1"/>
          </p:cNvSpPr>
          <p:nvPr>
            <p:ph type="dt" sz="half" idx="2"/>
          </p:nvPr>
        </p:nvSpPr>
        <p:spPr>
          <a:xfrm>
            <a:off x="4246563" y="6557963"/>
            <a:ext cx="2001837" cy="227012"/>
          </a:xfrm>
          <a:prstGeom prst="rect">
            <a:avLst/>
          </a:prstGeom>
        </p:spPr>
        <p:txBody>
          <a:bodyPr vert="horz" tIns="0" bIns="0" anchor="b"/>
          <a:lstStyle>
            <a:lvl1pPr algn="l" eaLnBrk="1" latinLnBrk="0" hangingPunct="1">
              <a:defRPr kumimoji="0" sz="1000">
                <a:solidFill>
                  <a:schemeClr val="tx2"/>
                </a:solidFill>
                <a:latin typeface="Arial" charset="0"/>
              </a:defRPr>
            </a:lvl1pPr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B13F9A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3"/>
          </p:nvPr>
        </p:nvSpPr>
        <p:spPr>
          <a:xfrm>
            <a:off x="457200" y="6557963"/>
            <a:ext cx="3657600" cy="228600"/>
          </a:xfrm>
          <a:prstGeom prst="rect">
            <a:avLst/>
          </a:prstGeom>
        </p:spPr>
        <p:txBody>
          <a:bodyPr vert="horz" tIns="0" bIns="0" anchor="b"/>
          <a:lstStyle>
            <a:lvl1pPr algn="r" eaLnBrk="1" latinLnBrk="0" hangingPunct="1">
              <a:defRPr kumimoji="0" sz="1000">
                <a:solidFill>
                  <a:schemeClr val="tx2"/>
                </a:solidFill>
                <a:latin typeface="Arial" charset="0"/>
              </a:defRPr>
            </a:lvl1pPr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B13F9A"/>
              </a:solidFill>
            </a:endParaRPr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4"/>
          </p:nvPr>
        </p:nvSpPr>
        <p:spPr>
          <a:xfrm>
            <a:off x="6251575" y="6556375"/>
            <a:ext cx="588963" cy="228600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  <a:latin typeface="Arial" charset="0"/>
              </a:defRPr>
            </a:lvl1pPr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66F3C49-DCDB-4B27-AAA3-6BAF8B1107C0}" type="slidenum">
              <a:rPr lang="ru-RU">
                <a:solidFill>
                  <a:srgbClr val="B13F9A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srgbClr val="B13F9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30223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5" r:id="rId1"/>
    <p:sldLayoutId id="2147484006" r:id="rId2"/>
    <p:sldLayoutId id="2147484007" r:id="rId3"/>
    <p:sldLayoutId id="2147484008" r:id="rId4"/>
    <p:sldLayoutId id="2147484009" r:id="rId5"/>
    <p:sldLayoutId id="2147484010" r:id="rId6"/>
    <p:sldLayoutId id="2147484011" r:id="rId7"/>
    <p:sldLayoutId id="2147484012" r:id="rId8"/>
    <p:sldLayoutId id="2147484013" r:id="rId9"/>
    <p:sldLayoutId id="2147484014" r:id="rId10"/>
    <p:sldLayoutId id="2147484015" r:id="rId11"/>
  </p:sldLayoutIdLst>
  <p:transition spd="slow" advTm="500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800" b="1" kern="1200" cap="all">
          <a:ln w="500">
            <a:solidFill>
              <a:schemeClr val="tx2">
                <a:shade val="20000"/>
                <a:satMod val="120000"/>
              </a:schemeClr>
            </a:solidFill>
          </a:ln>
          <a:gradFill>
            <a:gsLst>
              <a:gs pos="0">
                <a:schemeClr val="accent4">
                  <a:tint val="13000"/>
                </a:schemeClr>
              </a:gs>
              <a:gs pos="10000">
                <a:schemeClr val="accent4">
                  <a:tint val="20000"/>
                </a:schemeClr>
              </a:gs>
              <a:gs pos="49000">
                <a:schemeClr val="accent4">
                  <a:tint val="70000"/>
                </a:schemeClr>
              </a:gs>
              <a:gs pos="50000">
                <a:schemeClr val="accent4">
                  <a:tint val="97000"/>
                </a:schemeClr>
              </a:gs>
              <a:gs pos="100000">
                <a:schemeClr val="accent4">
                  <a:tint val="20000"/>
                </a:schemeClr>
              </a:gs>
            </a:gsLst>
            <a:lin ang="5400000" scaled="1"/>
          </a:gra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rebuchet MS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rebuchet MS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rebuchet MS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rebuchet MS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rebuchet MS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rebuchet MS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rebuchet MS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rebuchet MS" pitchFamily="34" charset="0"/>
        </a:defRPr>
      </a:lvl9pPr>
      <a:extLst/>
    </p:titleStyle>
    <p:bodyStyle>
      <a:lvl1pPr marL="273050" indent="-273050" algn="l" rtl="0" eaLnBrk="0" fontAlgn="base" hangingPunct="0">
        <a:spcBef>
          <a:spcPts val="600"/>
        </a:spcBef>
        <a:spcAft>
          <a:spcPct val="0"/>
        </a:spcAft>
        <a:buClr>
          <a:schemeClr val="tx2"/>
        </a:buClr>
        <a:buSzPct val="73000"/>
        <a:buFont typeface="Wingdings 2" pitchFamily="18" charset="2"/>
        <a:buChar char="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20700" indent="-228600" algn="l" rtl="0" eaLnBrk="0" fontAlgn="base" hangingPunct="0">
        <a:spcBef>
          <a:spcPts val="500"/>
        </a:spcBef>
        <a:spcAft>
          <a:spcPct val="0"/>
        </a:spcAft>
        <a:buClr>
          <a:srgbClr val="F9B639"/>
        </a:buClr>
        <a:buSzPct val="80000"/>
        <a:buFont typeface="Wingdings 2" pitchFamily="18" charset="2"/>
        <a:buChar char=""/>
        <a:defRPr sz="2300" kern="1200">
          <a:solidFill>
            <a:srgbClr val="6C6C6C"/>
          </a:solidFill>
          <a:latin typeface="+mn-lt"/>
          <a:ea typeface="+mn-ea"/>
          <a:cs typeface="+mn-cs"/>
        </a:defRPr>
      </a:lvl2pPr>
      <a:lvl3pPr marL="758825" indent="-228600" algn="l" rtl="0" eaLnBrk="0" fontAlgn="base" hangingPunct="0">
        <a:spcBef>
          <a:spcPts val="400"/>
        </a:spcBef>
        <a:spcAft>
          <a:spcPct val="0"/>
        </a:spcAft>
        <a:buClr>
          <a:srgbClr val="F9B639"/>
        </a:buClr>
        <a:buSzPct val="60000"/>
        <a:buFont typeface="Wingdings" pitchFamily="2" charset="2"/>
        <a:buChar char="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04888" indent="-228600" algn="l" rtl="0" eaLnBrk="0" fontAlgn="base" hangingPunct="0">
        <a:spcBef>
          <a:spcPct val="20000"/>
        </a:spcBef>
        <a:spcAft>
          <a:spcPct val="0"/>
        </a:spcAft>
        <a:buClr>
          <a:srgbClr val="F9B639"/>
        </a:buClr>
        <a:buSzPct val="80000"/>
        <a:buFont typeface="Wingdings 2" pitchFamily="18" charset="2"/>
        <a:buChar char=""/>
        <a:defRPr sz="2000" kern="1200">
          <a:solidFill>
            <a:srgbClr val="6C6C6C"/>
          </a:solidFill>
          <a:latin typeface="+mn-lt"/>
          <a:ea typeface="+mn-ea"/>
          <a:cs typeface="+mn-cs"/>
        </a:defRPr>
      </a:lvl4pPr>
      <a:lvl5pPr marL="1279525" indent="-228600" algn="l" rtl="0" eaLnBrk="0" fontAlgn="base" hangingPunct="0">
        <a:spcBef>
          <a:spcPts val="400"/>
        </a:spcBef>
        <a:spcAft>
          <a:spcPct val="0"/>
        </a:spcAft>
        <a:buClr>
          <a:srgbClr val="F9B639"/>
        </a:buClr>
        <a:buSzPct val="70000"/>
        <a:buFont typeface="Wingdings" pitchFamily="2" charset="2"/>
        <a:buChar char="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472184" indent="-182880" algn="l" rtl="0" eaLnBrk="1" latinLnBrk="0" hangingPunct="1">
        <a:spcBef>
          <a:spcPts val="400"/>
        </a:spcBef>
        <a:buClr>
          <a:schemeClr val="accent4"/>
        </a:buClr>
        <a:buSzPct val="80000"/>
        <a:buFont typeface="Wingdings 2"/>
        <a:buChar char=""/>
        <a:defRPr kumimoji="0" sz="18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6pPr>
      <a:lvl7pPr marL="1673352" indent="-18288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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47088" indent="-182880" algn="l" rtl="0" eaLnBrk="1" latinLnBrk="0" hangingPunct="1">
        <a:spcBef>
          <a:spcPts val="300"/>
        </a:spcBef>
        <a:buClr>
          <a:schemeClr val="accent4"/>
        </a:buClr>
        <a:buSzPct val="100000"/>
        <a:buChar char="•"/>
        <a:defRPr kumimoji="0" sz="1600" kern="1200" baseline="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8pPr>
      <a:lvl9pPr marL="2057400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Wingdings"/>
        <a:buChar char="§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3768725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875" y="4371975"/>
            <a:ext cx="6511925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615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143000" y="731838"/>
            <a:ext cx="6400800" cy="3475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172200"/>
            <a:ext cx="3352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AFD3445-8EDD-46C1-9C6D-9759679B6983}" type="slidenum">
              <a:rPr lang="ru-RU">
                <a:solidFill>
                  <a:prstClr val="black">
                    <a:lumMod val="50000"/>
                    <a:lumOff val="50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44589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spd="slow" advTm="5000"/>
  <p:timing>
    <p:tnLst>
      <p:par>
        <p:cTn id="1" dur="indefinite" restart="never" nodeType="tmRoot"/>
      </p:par>
    </p:tnLst>
  </p:timing>
  <p:txStyles>
    <p:titleStyle>
      <a:lvl1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2pPr>
      <a:lvl3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3pPr>
      <a:lvl4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4pPr>
      <a:lvl5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2200" kern="1200">
          <a:solidFill>
            <a:srgbClr val="404040"/>
          </a:solidFill>
          <a:latin typeface="+mn-lt"/>
          <a:ea typeface="+mn-ea"/>
          <a:cs typeface="+mn-cs"/>
        </a:defRPr>
      </a:lvl1pPr>
      <a:lvl2pPr marL="547688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2000" kern="1200">
          <a:solidFill>
            <a:srgbClr val="404040"/>
          </a:solidFill>
          <a:latin typeface="+mn-lt"/>
          <a:ea typeface="+mn-ea"/>
          <a:cs typeface="+mn-cs"/>
        </a:defRPr>
      </a:lvl2pPr>
      <a:lvl3pPr marL="822325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kern="1200">
          <a:solidFill>
            <a:srgbClr val="404040"/>
          </a:solidFill>
          <a:latin typeface="+mn-lt"/>
          <a:ea typeface="+mn-ea"/>
          <a:cs typeface="+mn-cs"/>
        </a:defRPr>
      </a:lvl3pPr>
      <a:lvl4pPr marL="1096963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1600" kern="1200">
          <a:solidFill>
            <a:srgbClr val="404040"/>
          </a:solidFill>
          <a:latin typeface="+mn-lt"/>
          <a:ea typeface="+mn-ea"/>
          <a:cs typeface="+mn-cs"/>
        </a:defRPr>
      </a:lvl4pPr>
      <a:lvl5pPr marL="1389063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1400" kern="1200">
          <a:solidFill>
            <a:srgbClr val="404040"/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5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0E95099-B528-4460-9E09-53AE72C88CB9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85040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</p:sldLayoutIdLst>
  <p:transition spd="slow" advTm="500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3768725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875" y="4371975"/>
            <a:ext cx="6511925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10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143000" y="731838"/>
            <a:ext cx="6400800" cy="3475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172200"/>
            <a:ext cx="3352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D6AF002-D0DA-42DC-9423-7C472739C55E}" type="slidenum">
              <a:rPr lang="ru-RU">
                <a:solidFill>
                  <a:prstClr val="black">
                    <a:lumMod val="50000"/>
                    <a:lumOff val="50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69371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ransition spd="slow" advTm="5000"/>
  <p:timing>
    <p:tnLst>
      <p:par>
        <p:cTn id="1" dur="indefinite" restart="never" nodeType="tmRoot"/>
      </p:par>
    </p:tnLst>
  </p:timing>
  <p:txStyles>
    <p:titleStyle>
      <a:lvl1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2pPr>
      <a:lvl3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3pPr>
      <a:lvl4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4pPr>
      <a:lvl5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2200" kern="1200">
          <a:solidFill>
            <a:srgbClr val="404040"/>
          </a:solidFill>
          <a:latin typeface="+mn-lt"/>
          <a:ea typeface="+mn-ea"/>
          <a:cs typeface="+mn-cs"/>
        </a:defRPr>
      </a:lvl1pPr>
      <a:lvl2pPr marL="547688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2000" kern="1200">
          <a:solidFill>
            <a:srgbClr val="404040"/>
          </a:solidFill>
          <a:latin typeface="+mn-lt"/>
          <a:ea typeface="+mn-ea"/>
          <a:cs typeface="+mn-cs"/>
        </a:defRPr>
      </a:lvl2pPr>
      <a:lvl3pPr marL="822325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kern="1200">
          <a:solidFill>
            <a:srgbClr val="404040"/>
          </a:solidFill>
          <a:latin typeface="+mn-lt"/>
          <a:ea typeface="+mn-ea"/>
          <a:cs typeface="+mn-cs"/>
        </a:defRPr>
      </a:lvl3pPr>
      <a:lvl4pPr marL="1096963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1600" kern="1200">
          <a:solidFill>
            <a:srgbClr val="404040"/>
          </a:solidFill>
          <a:latin typeface="+mn-lt"/>
          <a:ea typeface="+mn-ea"/>
          <a:cs typeface="+mn-cs"/>
        </a:defRPr>
      </a:lvl4pPr>
      <a:lvl5pPr marL="1389063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1400" kern="1200">
          <a:solidFill>
            <a:srgbClr val="404040"/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3768725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875" y="4371975"/>
            <a:ext cx="6511925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615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143000" y="731838"/>
            <a:ext cx="6400800" cy="3475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172200"/>
            <a:ext cx="3352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AFD3445-8EDD-46C1-9C6D-9759679B6983}" type="slidenum">
              <a:rPr lang="ru-RU">
                <a:solidFill>
                  <a:prstClr val="black">
                    <a:lumMod val="50000"/>
                    <a:lumOff val="50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52923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transition spd="slow" advTm="5000"/>
  <p:timing>
    <p:tnLst>
      <p:par>
        <p:cTn id="1" dur="indefinite" restart="never" nodeType="tmRoot"/>
      </p:par>
    </p:tnLst>
  </p:timing>
  <p:txStyles>
    <p:titleStyle>
      <a:lvl1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2pPr>
      <a:lvl3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3pPr>
      <a:lvl4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4pPr>
      <a:lvl5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2200" kern="1200">
          <a:solidFill>
            <a:srgbClr val="404040"/>
          </a:solidFill>
          <a:latin typeface="+mn-lt"/>
          <a:ea typeface="+mn-ea"/>
          <a:cs typeface="+mn-cs"/>
        </a:defRPr>
      </a:lvl1pPr>
      <a:lvl2pPr marL="547688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2000" kern="1200">
          <a:solidFill>
            <a:srgbClr val="404040"/>
          </a:solidFill>
          <a:latin typeface="+mn-lt"/>
          <a:ea typeface="+mn-ea"/>
          <a:cs typeface="+mn-cs"/>
        </a:defRPr>
      </a:lvl2pPr>
      <a:lvl3pPr marL="822325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kern="1200">
          <a:solidFill>
            <a:srgbClr val="404040"/>
          </a:solidFill>
          <a:latin typeface="+mn-lt"/>
          <a:ea typeface="+mn-ea"/>
          <a:cs typeface="+mn-cs"/>
        </a:defRPr>
      </a:lvl3pPr>
      <a:lvl4pPr marL="1096963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1600" kern="1200">
          <a:solidFill>
            <a:srgbClr val="404040"/>
          </a:solidFill>
          <a:latin typeface="+mn-lt"/>
          <a:ea typeface="+mn-ea"/>
          <a:cs typeface="+mn-cs"/>
        </a:defRPr>
      </a:lvl4pPr>
      <a:lvl5pPr marL="1389063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1400" kern="1200">
          <a:solidFill>
            <a:srgbClr val="404040"/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3399FF"/>
            </a:gs>
            <a:gs pos="100000">
              <a:schemeClr val="bg1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solidFill>
                  <a:srgbClr val="000000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</a:defRPr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405AB6C-F30A-43E3-A2FE-AC4DFEC2F7C1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99478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</p:sldLayoutIdLst>
  <p:transition spd="slow" advTm="500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8197" name="Текст 7"/>
          <p:cNvSpPr>
            <a:spLocks noGrp="1"/>
          </p:cNvSpPr>
          <p:nvPr>
            <p:ph type="body" idx="1"/>
          </p:nvPr>
        </p:nvSpPr>
        <p:spPr bwMode="auto">
          <a:xfrm>
            <a:off x="304800" y="1554163"/>
            <a:ext cx="8686800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5EC5858-2749-424A-B715-FAAE2D3D677D}" type="slidenum">
              <a:rPr lang="ru-RU">
                <a:solidFill>
                  <a:srgbClr val="F0A22E">
                    <a:shade val="75000"/>
                  </a:srgb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70107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</p:sldLayoutIdLst>
  <p:transition spd="slow" advTm="5000"/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 cap="all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"/>
        <a:defRPr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"/>
        <a:defRPr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"/>
        <a:defRPr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"/>
        <a:defRPr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 2" pitchFamily="18" charset="2"/>
        <a:buChar char=""/>
        <a:defRPr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8197" name="Текст 7"/>
          <p:cNvSpPr>
            <a:spLocks noGrp="1"/>
          </p:cNvSpPr>
          <p:nvPr>
            <p:ph type="body" idx="1"/>
          </p:nvPr>
        </p:nvSpPr>
        <p:spPr bwMode="auto">
          <a:xfrm>
            <a:off x="304800" y="1554163"/>
            <a:ext cx="8686800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5EC5858-2749-424A-B715-FAAE2D3D677D}" type="slidenum">
              <a:rPr lang="ru-RU">
                <a:solidFill>
                  <a:srgbClr val="F0A22E">
                    <a:shade val="75000"/>
                  </a:srgb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84507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756" r:id="rId10"/>
    <p:sldLayoutId id="2147483757" r:id="rId11"/>
  </p:sldLayoutIdLst>
  <p:transition spd="slow" advTm="5000"/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 cap="all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"/>
        <a:defRPr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"/>
        <a:defRPr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"/>
        <a:defRPr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"/>
        <a:defRPr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 2" pitchFamily="18" charset="2"/>
        <a:buChar char=""/>
        <a:defRPr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wmf"/><Relationship Id="rId1" Type="http://schemas.openxmlformats.org/officeDocument/2006/relationships/slideLayout" Target="../slideLayouts/slideLayout4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8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9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0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7.xml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138.xml"/><Relationship Id="rId1" Type="http://schemas.openxmlformats.org/officeDocument/2006/relationships/tags" Target="../tags/tag1.xml"/><Relationship Id="rId4" Type="http://schemas.openxmlformats.org/officeDocument/2006/relationships/image" Target="../media/image22.gi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4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5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17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7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1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9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34.gi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0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1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gif"/><Relationship Id="rId2" Type="http://schemas.openxmlformats.org/officeDocument/2006/relationships/image" Target="../media/image48.wmf"/><Relationship Id="rId1" Type="http://schemas.openxmlformats.org/officeDocument/2006/relationships/slideLayout" Target="../slideLayouts/slideLayout23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0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5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66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5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gif"/><Relationship Id="rId1" Type="http://schemas.openxmlformats.org/officeDocument/2006/relationships/slideLayout" Target="../slideLayouts/slideLayout27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14.xml"/><Relationship Id="rId4" Type="http://schemas.openxmlformats.org/officeDocument/2006/relationships/image" Target="../media/image22.gif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88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emf"/><Relationship Id="rId1" Type="http://schemas.openxmlformats.org/officeDocument/2006/relationships/slideLayout" Target="../slideLayouts/slideLayout299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30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67.png"/><Relationship Id="rId7" Type="http://schemas.openxmlformats.org/officeDocument/2006/relationships/image" Target="../media/image71.pn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5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-253197" y="-171400"/>
            <a:ext cx="9650398" cy="757130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Урок </a:t>
            </a:r>
          </a:p>
          <a:p>
            <a:pPr algn="ctr"/>
            <a:r>
              <a:rPr lang="ru-RU" sz="5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окружающего мира</a:t>
            </a:r>
          </a:p>
          <a:p>
            <a:pPr algn="ctr"/>
            <a:r>
              <a:rPr lang="ru-RU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«Славные символы России»</a:t>
            </a:r>
          </a:p>
          <a:p>
            <a:pPr algn="ctr"/>
            <a:endParaRPr lang="ru-RU" sz="5400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algn="ctr"/>
            <a:r>
              <a:rPr lang="ru-RU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Учитель начальных </a:t>
            </a:r>
          </a:p>
          <a:p>
            <a:pPr algn="ctr"/>
            <a:r>
              <a:rPr lang="ru-RU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классов</a:t>
            </a:r>
          </a:p>
          <a:p>
            <a:pPr algn="ctr"/>
            <a:r>
              <a:rPr lang="ru-RU" sz="5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ГОУ КШ №1780</a:t>
            </a:r>
          </a:p>
          <a:p>
            <a:pPr algn="ctr"/>
            <a:r>
              <a:rPr lang="ru-RU" sz="5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Кривошеева С.Ю.</a:t>
            </a:r>
            <a:endParaRPr lang="ru-RU" sz="5400" b="1" cap="none" spc="0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algn="ctr"/>
            <a:endParaRPr lang="ru-RU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5" name="Picture 18" descr="199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28" y="4077072"/>
            <a:ext cx="2070100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6137939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9" descr="AN00790_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32138" y="3421063"/>
            <a:ext cx="3292475" cy="34369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979712" y="332656"/>
            <a:ext cx="4326185" cy="923330"/>
          </a:xfrm>
          <a:prstGeom prst="rect">
            <a:avLst/>
          </a:prstGeom>
          <a:noFill/>
        </p:spPr>
        <p:txBody>
          <a:bodyPr spcFirstLastPara="1" wrap="none">
            <a:prstTxWarp prst="textButton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5400" b="1" dirty="0">
                <a:ln w="1905"/>
                <a:gradFill>
                  <a:gsLst>
                    <a:gs pos="0">
                      <a:srgbClr val="2D2D8A">
                        <a:shade val="20000"/>
                        <a:satMod val="200000"/>
                      </a:srgbClr>
                    </a:gs>
                    <a:gs pos="78000">
                      <a:srgbClr val="2D2D8A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2D2D8A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Цель урока: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803083" y="1124744"/>
            <a:ext cx="7537834" cy="1728192"/>
          </a:xfrm>
          <a:prstGeom prst="rect">
            <a:avLst/>
          </a:prstGeom>
          <a:noFill/>
        </p:spPr>
        <p:txBody>
          <a:bodyPr wrap="none">
            <a:prstTxWarp prst="textInflat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5400" b="1" dirty="0">
                <a:ln w="24500" cmpd="dbl">
                  <a:solidFill>
                    <a:srgbClr val="333399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333399">
                        <a:tint val="10000"/>
                        <a:satMod val="155000"/>
                      </a:srgbClr>
                    </a:gs>
                    <a:gs pos="60000">
                      <a:srgbClr val="333399">
                        <a:tint val="30000"/>
                        <a:satMod val="155000"/>
                      </a:srgbClr>
                    </a:gs>
                    <a:gs pos="100000">
                      <a:srgbClr val="333399">
                        <a:tint val="73000"/>
                        <a:satMod val="155000"/>
                      </a:srgb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Познакомиться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5400" b="1" dirty="0">
                <a:ln w="24500" cmpd="dbl">
                  <a:solidFill>
                    <a:srgbClr val="333399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333399">
                        <a:tint val="10000"/>
                        <a:satMod val="155000"/>
                      </a:srgbClr>
                    </a:gs>
                    <a:gs pos="60000">
                      <a:srgbClr val="333399">
                        <a:tint val="30000"/>
                        <a:satMod val="155000"/>
                      </a:srgbClr>
                    </a:gs>
                    <a:gs pos="100000">
                      <a:srgbClr val="333399">
                        <a:tint val="73000"/>
                        <a:satMod val="155000"/>
                      </a:srgb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с символами России.</a:t>
            </a:r>
          </a:p>
        </p:txBody>
      </p:sp>
    </p:spTree>
    <p:extLst>
      <p:ext uri="{BB962C8B-B14F-4D97-AF65-F5344CB8AC3E}">
        <p14:creationId xmlns:p14="http://schemas.microsoft.com/office/powerpoint/2010/main" val="495496159"/>
      </p:ext>
    </p:extLst>
  </p:cSld>
  <p:clrMapOvr>
    <a:masterClrMapping/>
  </p:clrMapOvr>
  <p:transition spd="slow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WordArt 4"/>
          <p:cNvSpPr>
            <a:spLocks noChangeArrowheads="1" noChangeShapeType="1" noTextEdit="1"/>
          </p:cNvSpPr>
          <p:nvPr/>
        </p:nvSpPr>
        <p:spPr bwMode="auto">
          <a:xfrm>
            <a:off x="684213" y="404813"/>
            <a:ext cx="5543550" cy="5715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3600" kern="10" smtClean="0"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CC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Основополагающий вопрос</a:t>
            </a:r>
          </a:p>
        </p:txBody>
      </p:sp>
      <p:sp>
        <p:nvSpPr>
          <p:cNvPr id="551939" name="Text Box 5"/>
          <p:cNvSpPr txBox="1">
            <a:spLocks noChangeArrowheads="1"/>
          </p:cNvSpPr>
          <p:nvPr/>
        </p:nvSpPr>
        <p:spPr bwMode="auto">
          <a:xfrm>
            <a:off x="539750" y="1268413"/>
            <a:ext cx="590391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endParaRPr lang="ru-RU" smtClean="0">
              <a:solidFill>
                <a:srgbClr val="000000"/>
              </a:solidFill>
            </a:endParaRPr>
          </a:p>
        </p:txBody>
      </p:sp>
      <p:sp>
        <p:nvSpPr>
          <p:cNvPr id="3078" name="Text Box 6"/>
          <p:cNvSpPr txBox="1">
            <a:spLocks noChangeArrowheads="1"/>
          </p:cNvSpPr>
          <p:nvPr/>
        </p:nvSpPr>
        <p:spPr bwMode="auto">
          <a:xfrm>
            <a:off x="684213" y="1125538"/>
            <a:ext cx="5975350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ru-RU" sz="2800" b="1" smtClean="0">
                <a:solidFill>
                  <a:srgbClr val="000000"/>
                </a:solidFill>
              </a:rPr>
              <a:t>Что мы знаем о своей Родине?</a:t>
            </a:r>
          </a:p>
        </p:txBody>
      </p:sp>
      <p:sp>
        <p:nvSpPr>
          <p:cNvPr id="3085" name="WordArt 13"/>
          <p:cNvSpPr>
            <a:spLocks noChangeArrowheads="1" noChangeShapeType="1" noTextEdit="1"/>
          </p:cNvSpPr>
          <p:nvPr/>
        </p:nvSpPr>
        <p:spPr bwMode="auto">
          <a:xfrm>
            <a:off x="7164388" y="476250"/>
            <a:ext cx="1008062" cy="13684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3600" kern="10" smtClean="0"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CC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?</a:t>
            </a:r>
          </a:p>
        </p:txBody>
      </p:sp>
      <p:sp>
        <p:nvSpPr>
          <p:cNvPr id="3086" name="WordArt 14"/>
          <p:cNvSpPr>
            <a:spLocks noChangeArrowheads="1" noChangeShapeType="1" noTextEdit="1"/>
          </p:cNvSpPr>
          <p:nvPr/>
        </p:nvSpPr>
        <p:spPr bwMode="auto">
          <a:xfrm>
            <a:off x="755650" y="2205038"/>
            <a:ext cx="6624638" cy="5746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3600" kern="10" dirty="0" smtClean="0"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CC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Проблемные вопросы :</a:t>
            </a:r>
          </a:p>
        </p:txBody>
      </p:sp>
      <p:sp>
        <p:nvSpPr>
          <p:cNvPr id="551943" name="Text Box 15"/>
          <p:cNvSpPr txBox="1">
            <a:spLocks noChangeArrowheads="1"/>
          </p:cNvSpPr>
          <p:nvPr/>
        </p:nvSpPr>
        <p:spPr bwMode="auto">
          <a:xfrm>
            <a:off x="2771775" y="3284538"/>
            <a:ext cx="5545138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endParaRPr lang="ru-RU" smtClean="0">
              <a:solidFill>
                <a:srgbClr val="000000"/>
              </a:solidFill>
            </a:endParaRPr>
          </a:p>
        </p:txBody>
      </p:sp>
      <p:sp>
        <p:nvSpPr>
          <p:cNvPr id="3090" name="Text Box 18"/>
          <p:cNvSpPr txBox="1">
            <a:spLocks noChangeArrowheads="1"/>
          </p:cNvSpPr>
          <p:nvPr/>
        </p:nvSpPr>
        <p:spPr bwMode="auto">
          <a:xfrm>
            <a:off x="1979613" y="2852738"/>
            <a:ext cx="6624637" cy="3970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Char char="•"/>
              <a:defRPr/>
            </a:pPr>
            <a:r>
              <a:rPr lang="ru-RU" sz="2800" b="1" dirty="0" smtClean="0">
                <a:solidFill>
                  <a:srgbClr val="000000"/>
                </a:solidFill>
              </a:rPr>
              <a:t>Какие Государственные символы вы знаете?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Char char="•"/>
              <a:defRPr/>
            </a:pPr>
            <a:r>
              <a:rPr lang="ru-RU" sz="2800" b="1" dirty="0" smtClean="0">
                <a:solidFill>
                  <a:srgbClr val="000000"/>
                </a:solidFill>
              </a:rPr>
              <a:t>Зачем государству нужна символика?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Char char="•"/>
              <a:defRPr/>
            </a:pPr>
            <a:r>
              <a:rPr lang="ru-RU" sz="2800" b="1" dirty="0" smtClean="0">
                <a:solidFill>
                  <a:srgbClr val="000000"/>
                </a:solidFill>
              </a:rPr>
              <a:t>Почему отношение к символам должно быть уважительным?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Char char="•"/>
              <a:defRPr/>
            </a:pPr>
            <a:r>
              <a:rPr lang="ru-RU" sz="2800" b="1" dirty="0" smtClean="0">
                <a:solidFill>
                  <a:srgbClr val="000000"/>
                </a:solidFill>
              </a:rPr>
              <a:t>Как воспитать  любовь к Родине, гордость за свой народ?</a:t>
            </a:r>
          </a:p>
          <a:p>
            <a:pPr marL="0" indent="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ru-RU" sz="2800" dirty="0" smtClean="0">
              <a:solidFill>
                <a:srgbClr val="000000"/>
              </a:solidFill>
            </a:endParaRPr>
          </a:p>
        </p:txBody>
      </p:sp>
      <p:sp>
        <p:nvSpPr>
          <p:cNvPr id="3093" name="WordArt 21"/>
          <p:cNvSpPr>
            <a:spLocks noChangeArrowheads="1" noChangeShapeType="1" noTextEdit="1"/>
          </p:cNvSpPr>
          <p:nvPr/>
        </p:nvSpPr>
        <p:spPr bwMode="auto">
          <a:xfrm>
            <a:off x="827088" y="5516563"/>
            <a:ext cx="4176712" cy="5746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sz="3600" kern="10" smtClean="0">
              <a:ln w="19050">
                <a:solidFill>
                  <a:srgbClr val="000000"/>
                </a:solidFill>
                <a:round/>
                <a:headEnd/>
                <a:tailEnd/>
              </a:ln>
              <a:solidFill>
                <a:srgbClr val="FFCC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/>
            </a:endParaRPr>
          </a:p>
        </p:txBody>
      </p:sp>
      <p:pic>
        <p:nvPicPr>
          <p:cNvPr id="551946" name="Picture 2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2997200"/>
            <a:ext cx="1471613" cy="15382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74152647"/>
      </p:ext>
    </p:extLst>
  </p:cSld>
  <p:clrMapOvr>
    <a:masterClrMapping/>
  </p:clrMapOvr>
  <p:transition spd="slow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4" dur="2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2000" fill="hold"/>
                                        <p:tgtEl>
                                          <p:spTgt spid="308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0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8" dur="2000"/>
                                        <p:tgtEl>
                                          <p:spTgt spid="30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2000"/>
                                        <p:tgtEl>
                                          <p:spTgt spid="30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6" grpId="0" animBg="1"/>
      <p:bldP spid="3078" grpId="0"/>
      <p:bldP spid="3085" grpId="0" animBg="1"/>
      <p:bldP spid="3086" grpId="0" animBg="1"/>
      <p:bldP spid="3090" grpId="0"/>
      <p:bldP spid="309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27" name="Picture 11" descr="Контруная карт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" y="1212850"/>
            <a:ext cx="9036050" cy="47307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678" name="Freeform 6"/>
          <p:cNvSpPr>
            <a:spLocks/>
          </p:cNvSpPr>
          <p:nvPr/>
        </p:nvSpPr>
        <p:spPr bwMode="auto">
          <a:xfrm>
            <a:off x="414338" y="1838325"/>
            <a:ext cx="7327900" cy="4090988"/>
          </a:xfrm>
          <a:custGeom>
            <a:avLst/>
            <a:gdLst>
              <a:gd name="T0" fmla="*/ 2147483647 w 7888"/>
              <a:gd name="T1" fmla="*/ 2147483647 h 4351"/>
              <a:gd name="T2" fmla="*/ 2147483647 w 7888"/>
              <a:gd name="T3" fmla="*/ 2147483647 h 4351"/>
              <a:gd name="T4" fmla="*/ 2147483647 w 7888"/>
              <a:gd name="T5" fmla="*/ 2147483647 h 4351"/>
              <a:gd name="T6" fmla="*/ 2147483647 w 7888"/>
              <a:gd name="T7" fmla="*/ 2147483647 h 4351"/>
              <a:gd name="T8" fmla="*/ 2147483647 w 7888"/>
              <a:gd name="T9" fmla="*/ 2147483647 h 4351"/>
              <a:gd name="T10" fmla="*/ 2147483647 w 7888"/>
              <a:gd name="T11" fmla="*/ 2147483647 h 4351"/>
              <a:gd name="T12" fmla="*/ 2147483647 w 7888"/>
              <a:gd name="T13" fmla="*/ 2147483647 h 4351"/>
              <a:gd name="T14" fmla="*/ 2147483647 w 7888"/>
              <a:gd name="T15" fmla="*/ 2147483647 h 4351"/>
              <a:gd name="T16" fmla="*/ 2147483647 w 7888"/>
              <a:gd name="T17" fmla="*/ 2147483647 h 4351"/>
              <a:gd name="T18" fmla="*/ 2147483647 w 7888"/>
              <a:gd name="T19" fmla="*/ 2147483647 h 4351"/>
              <a:gd name="T20" fmla="*/ 2147483647 w 7888"/>
              <a:gd name="T21" fmla="*/ 2147483647 h 4351"/>
              <a:gd name="T22" fmla="*/ 2147483647 w 7888"/>
              <a:gd name="T23" fmla="*/ 2147483647 h 4351"/>
              <a:gd name="T24" fmla="*/ 2147483647 w 7888"/>
              <a:gd name="T25" fmla="*/ 2147483647 h 4351"/>
              <a:gd name="T26" fmla="*/ 2147483647 w 7888"/>
              <a:gd name="T27" fmla="*/ 2147483647 h 4351"/>
              <a:gd name="T28" fmla="*/ 2147483647 w 7888"/>
              <a:gd name="T29" fmla="*/ 2147483647 h 4351"/>
              <a:gd name="T30" fmla="*/ 2147483647 w 7888"/>
              <a:gd name="T31" fmla="*/ 2147483647 h 4351"/>
              <a:gd name="T32" fmla="*/ 2147483647 w 7888"/>
              <a:gd name="T33" fmla="*/ 2147483647 h 4351"/>
              <a:gd name="T34" fmla="*/ 2147483647 w 7888"/>
              <a:gd name="T35" fmla="*/ 2147483647 h 4351"/>
              <a:gd name="T36" fmla="*/ 2147483647 w 7888"/>
              <a:gd name="T37" fmla="*/ 2147483647 h 4351"/>
              <a:gd name="T38" fmla="*/ 2147483647 w 7888"/>
              <a:gd name="T39" fmla="*/ 2147483647 h 4351"/>
              <a:gd name="T40" fmla="*/ 2147483647 w 7888"/>
              <a:gd name="T41" fmla="*/ 2147483647 h 4351"/>
              <a:gd name="T42" fmla="*/ 2147483647 w 7888"/>
              <a:gd name="T43" fmla="*/ 2147483647 h 4351"/>
              <a:gd name="T44" fmla="*/ 2147483647 w 7888"/>
              <a:gd name="T45" fmla="*/ 2147483647 h 4351"/>
              <a:gd name="T46" fmla="*/ 2147483647 w 7888"/>
              <a:gd name="T47" fmla="*/ 2147483647 h 4351"/>
              <a:gd name="T48" fmla="*/ 2147483647 w 7888"/>
              <a:gd name="T49" fmla="*/ 2147483647 h 4351"/>
              <a:gd name="T50" fmla="*/ 2147483647 w 7888"/>
              <a:gd name="T51" fmla="*/ 2147483647 h 4351"/>
              <a:gd name="T52" fmla="*/ 2147483647 w 7888"/>
              <a:gd name="T53" fmla="*/ 2147483647 h 4351"/>
              <a:gd name="T54" fmla="*/ 2147483647 w 7888"/>
              <a:gd name="T55" fmla="*/ 2147483647 h 4351"/>
              <a:gd name="T56" fmla="*/ 2147483647 w 7888"/>
              <a:gd name="T57" fmla="*/ 2147483647 h 4351"/>
              <a:gd name="T58" fmla="*/ 2147483647 w 7888"/>
              <a:gd name="T59" fmla="*/ 2147483647 h 4351"/>
              <a:gd name="T60" fmla="*/ 2147483647 w 7888"/>
              <a:gd name="T61" fmla="*/ 2147483647 h 4351"/>
              <a:gd name="T62" fmla="*/ 2147483647 w 7888"/>
              <a:gd name="T63" fmla="*/ 2147483647 h 4351"/>
              <a:gd name="T64" fmla="*/ 2147483647 w 7888"/>
              <a:gd name="T65" fmla="*/ 2147483647 h 4351"/>
              <a:gd name="T66" fmla="*/ 2147483647 w 7888"/>
              <a:gd name="T67" fmla="*/ 2147483647 h 4351"/>
              <a:gd name="T68" fmla="*/ 2147483647 w 7888"/>
              <a:gd name="T69" fmla="*/ 2147483647 h 4351"/>
              <a:gd name="T70" fmla="*/ 2147483647 w 7888"/>
              <a:gd name="T71" fmla="*/ 2147483647 h 4351"/>
              <a:gd name="T72" fmla="*/ 2147483647 w 7888"/>
              <a:gd name="T73" fmla="*/ 2147483647 h 4351"/>
              <a:gd name="T74" fmla="*/ 2147483647 w 7888"/>
              <a:gd name="T75" fmla="*/ 2147483647 h 4351"/>
              <a:gd name="T76" fmla="*/ 2147483647 w 7888"/>
              <a:gd name="T77" fmla="*/ 2147483647 h 4351"/>
              <a:gd name="T78" fmla="*/ 2147483647 w 7888"/>
              <a:gd name="T79" fmla="*/ 2147483647 h 4351"/>
              <a:gd name="T80" fmla="*/ 2147483647 w 7888"/>
              <a:gd name="T81" fmla="*/ 2147483647 h 4351"/>
              <a:gd name="T82" fmla="*/ 2147483647 w 7888"/>
              <a:gd name="T83" fmla="*/ 2147483647 h 4351"/>
              <a:gd name="T84" fmla="*/ 2147483647 w 7888"/>
              <a:gd name="T85" fmla="*/ 2147483647 h 4351"/>
              <a:gd name="T86" fmla="*/ 2147483647 w 7888"/>
              <a:gd name="T87" fmla="*/ 2147483647 h 4351"/>
              <a:gd name="T88" fmla="*/ 2147483647 w 7888"/>
              <a:gd name="T89" fmla="*/ 2147483647 h 4351"/>
              <a:gd name="T90" fmla="*/ 2147483647 w 7888"/>
              <a:gd name="T91" fmla="*/ 2147483647 h 4351"/>
              <a:gd name="T92" fmla="*/ 2147483647 w 7888"/>
              <a:gd name="T93" fmla="*/ 2147483647 h 4351"/>
              <a:gd name="T94" fmla="*/ 2147483647 w 7888"/>
              <a:gd name="T95" fmla="*/ 2147483647 h 4351"/>
              <a:gd name="T96" fmla="*/ 2147483647 w 7888"/>
              <a:gd name="T97" fmla="*/ 2147483647 h 4351"/>
              <a:gd name="T98" fmla="*/ 2147483647 w 7888"/>
              <a:gd name="T99" fmla="*/ 2147483647 h 4351"/>
              <a:gd name="T100" fmla="*/ 2147483647 w 7888"/>
              <a:gd name="T101" fmla="*/ 2147483647 h 4351"/>
              <a:gd name="T102" fmla="*/ 2147483647 w 7888"/>
              <a:gd name="T103" fmla="*/ 2147483647 h 4351"/>
              <a:gd name="T104" fmla="*/ 2147483647 w 7888"/>
              <a:gd name="T105" fmla="*/ 2147483647 h 4351"/>
              <a:gd name="T106" fmla="*/ 2147483647 w 7888"/>
              <a:gd name="T107" fmla="*/ 2147483647 h 4351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w 7888"/>
              <a:gd name="T163" fmla="*/ 0 h 4351"/>
              <a:gd name="T164" fmla="*/ 7888 w 7888"/>
              <a:gd name="T165" fmla="*/ 4351 h 4351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T162" t="T163" r="T164" b="T165"/>
            <a:pathLst>
              <a:path w="7888" h="4351">
                <a:moveTo>
                  <a:pt x="2327" y="81"/>
                </a:moveTo>
                <a:cubicBezTo>
                  <a:pt x="2302" y="40"/>
                  <a:pt x="2277" y="0"/>
                  <a:pt x="2239" y="6"/>
                </a:cubicBezTo>
                <a:cubicBezTo>
                  <a:pt x="2201" y="12"/>
                  <a:pt x="2141" y="84"/>
                  <a:pt x="2101" y="119"/>
                </a:cubicBezTo>
                <a:cubicBezTo>
                  <a:pt x="2061" y="154"/>
                  <a:pt x="2043" y="183"/>
                  <a:pt x="2001" y="219"/>
                </a:cubicBezTo>
                <a:cubicBezTo>
                  <a:pt x="1959" y="255"/>
                  <a:pt x="1899" y="290"/>
                  <a:pt x="1851" y="332"/>
                </a:cubicBezTo>
                <a:cubicBezTo>
                  <a:pt x="1803" y="374"/>
                  <a:pt x="1755" y="425"/>
                  <a:pt x="1713" y="469"/>
                </a:cubicBezTo>
                <a:cubicBezTo>
                  <a:pt x="1671" y="513"/>
                  <a:pt x="1653" y="573"/>
                  <a:pt x="1601" y="594"/>
                </a:cubicBezTo>
                <a:cubicBezTo>
                  <a:pt x="1549" y="615"/>
                  <a:pt x="1456" y="594"/>
                  <a:pt x="1400" y="594"/>
                </a:cubicBezTo>
                <a:cubicBezTo>
                  <a:pt x="1344" y="594"/>
                  <a:pt x="1308" y="586"/>
                  <a:pt x="1262" y="594"/>
                </a:cubicBezTo>
                <a:cubicBezTo>
                  <a:pt x="1216" y="602"/>
                  <a:pt x="1169" y="626"/>
                  <a:pt x="1125" y="645"/>
                </a:cubicBezTo>
                <a:cubicBezTo>
                  <a:pt x="1081" y="664"/>
                  <a:pt x="1040" y="686"/>
                  <a:pt x="1000" y="707"/>
                </a:cubicBezTo>
                <a:cubicBezTo>
                  <a:pt x="960" y="728"/>
                  <a:pt x="914" y="735"/>
                  <a:pt x="887" y="770"/>
                </a:cubicBezTo>
                <a:cubicBezTo>
                  <a:pt x="860" y="805"/>
                  <a:pt x="847" y="874"/>
                  <a:pt x="837" y="920"/>
                </a:cubicBezTo>
                <a:cubicBezTo>
                  <a:pt x="827" y="966"/>
                  <a:pt x="843" y="999"/>
                  <a:pt x="824" y="1045"/>
                </a:cubicBezTo>
                <a:cubicBezTo>
                  <a:pt x="805" y="1091"/>
                  <a:pt x="743" y="1156"/>
                  <a:pt x="724" y="1196"/>
                </a:cubicBezTo>
                <a:cubicBezTo>
                  <a:pt x="705" y="1236"/>
                  <a:pt x="727" y="1260"/>
                  <a:pt x="712" y="1283"/>
                </a:cubicBezTo>
                <a:cubicBezTo>
                  <a:pt x="697" y="1306"/>
                  <a:pt x="663" y="1318"/>
                  <a:pt x="636" y="1333"/>
                </a:cubicBezTo>
                <a:cubicBezTo>
                  <a:pt x="609" y="1348"/>
                  <a:pt x="551" y="1354"/>
                  <a:pt x="549" y="1371"/>
                </a:cubicBezTo>
                <a:cubicBezTo>
                  <a:pt x="547" y="1388"/>
                  <a:pt x="622" y="1408"/>
                  <a:pt x="624" y="1433"/>
                </a:cubicBezTo>
                <a:cubicBezTo>
                  <a:pt x="626" y="1458"/>
                  <a:pt x="569" y="1492"/>
                  <a:pt x="561" y="1521"/>
                </a:cubicBezTo>
                <a:cubicBezTo>
                  <a:pt x="553" y="1550"/>
                  <a:pt x="572" y="1582"/>
                  <a:pt x="574" y="1609"/>
                </a:cubicBezTo>
                <a:cubicBezTo>
                  <a:pt x="576" y="1636"/>
                  <a:pt x="574" y="1640"/>
                  <a:pt x="574" y="1684"/>
                </a:cubicBezTo>
                <a:cubicBezTo>
                  <a:pt x="574" y="1728"/>
                  <a:pt x="562" y="1828"/>
                  <a:pt x="574" y="1872"/>
                </a:cubicBezTo>
                <a:cubicBezTo>
                  <a:pt x="586" y="1916"/>
                  <a:pt x="632" y="1918"/>
                  <a:pt x="649" y="1947"/>
                </a:cubicBezTo>
                <a:cubicBezTo>
                  <a:pt x="666" y="1976"/>
                  <a:pt x="670" y="2016"/>
                  <a:pt x="674" y="2047"/>
                </a:cubicBezTo>
                <a:cubicBezTo>
                  <a:pt x="678" y="2078"/>
                  <a:pt x="695" y="2123"/>
                  <a:pt x="674" y="2135"/>
                </a:cubicBezTo>
                <a:cubicBezTo>
                  <a:pt x="653" y="2147"/>
                  <a:pt x="593" y="2124"/>
                  <a:pt x="549" y="2122"/>
                </a:cubicBezTo>
                <a:cubicBezTo>
                  <a:pt x="505" y="2120"/>
                  <a:pt x="453" y="2114"/>
                  <a:pt x="411" y="2122"/>
                </a:cubicBezTo>
                <a:cubicBezTo>
                  <a:pt x="369" y="2130"/>
                  <a:pt x="342" y="2162"/>
                  <a:pt x="298" y="2172"/>
                </a:cubicBezTo>
                <a:cubicBezTo>
                  <a:pt x="254" y="2182"/>
                  <a:pt x="194" y="2173"/>
                  <a:pt x="148" y="2185"/>
                </a:cubicBezTo>
                <a:cubicBezTo>
                  <a:pt x="102" y="2197"/>
                  <a:pt x="46" y="2220"/>
                  <a:pt x="23" y="2247"/>
                </a:cubicBezTo>
                <a:cubicBezTo>
                  <a:pt x="0" y="2274"/>
                  <a:pt x="4" y="2302"/>
                  <a:pt x="10" y="2348"/>
                </a:cubicBezTo>
                <a:cubicBezTo>
                  <a:pt x="16" y="2394"/>
                  <a:pt x="37" y="2469"/>
                  <a:pt x="60" y="2523"/>
                </a:cubicBezTo>
                <a:cubicBezTo>
                  <a:pt x="83" y="2577"/>
                  <a:pt x="125" y="2633"/>
                  <a:pt x="148" y="2673"/>
                </a:cubicBezTo>
                <a:cubicBezTo>
                  <a:pt x="171" y="2713"/>
                  <a:pt x="179" y="2732"/>
                  <a:pt x="198" y="2761"/>
                </a:cubicBezTo>
                <a:cubicBezTo>
                  <a:pt x="217" y="2790"/>
                  <a:pt x="236" y="2813"/>
                  <a:pt x="261" y="2848"/>
                </a:cubicBezTo>
                <a:cubicBezTo>
                  <a:pt x="286" y="2883"/>
                  <a:pt x="331" y="2926"/>
                  <a:pt x="348" y="2974"/>
                </a:cubicBezTo>
                <a:cubicBezTo>
                  <a:pt x="365" y="3022"/>
                  <a:pt x="357" y="3082"/>
                  <a:pt x="361" y="3136"/>
                </a:cubicBezTo>
                <a:cubicBezTo>
                  <a:pt x="365" y="3190"/>
                  <a:pt x="358" y="3259"/>
                  <a:pt x="373" y="3299"/>
                </a:cubicBezTo>
                <a:cubicBezTo>
                  <a:pt x="388" y="3339"/>
                  <a:pt x="414" y="3368"/>
                  <a:pt x="449" y="3374"/>
                </a:cubicBezTo>
                <a:cubicBezTo>
                  <a:pt x="484" y="3380"/>
                  <a:pt x="540" y="3364"/>
                  <a:pt x="586" y="3337"/>
                </a:cubicBezTo>
                <a:cubicBezTo>
                  <a:pt x="632" y="3310"/>
                  <a:pt x="674" y="3266"/>
                  <a:pt x="724" y="3212"/>
                </a:cubicBezTo>
                <a:cubicBezTo>
                  <a:pt x="774" y="3158"/>
                  <a:pt x="847" y="3067"/>
                  <a:pt x="887" y="3011"/>
                </a:cubicBezTo>
                <a:cubicBezTo>
                  <a:pt x="927" y="2955"/>
                  <a:pt x="948" y="2927"/>
                  <a:pt x="962" y="2873"/>
                </a:cubicBezTo>
                <a:cubicBezTo>
                  <a:pt x="976" y="2819"/>
                  <a:pt x="972" y="2740"/>
                  <a:pt x="974" y="2686"/>
                </a:cubicBezTo>
                <a:cubicBezTo>
                  <a:pt x="976" y="2632"/>
                  <a:pt x="957" y="2569"/>
                  <a:pt x="974" y="2548"/>
                </a:cubicBezTo>
                <a:cubicBezTo>
                  <a:pt x="991" y="2527"/>
                  <a:pt x="1044" y="2552"/>
                  <a:pt x="1075" y="2560"/>
                </a:cubicBezTo>
                <a:cubicBezTo>
                  <a:pt x="1106" y="2568"/>
                  <a:pt x="1125" y="2606"/>
                  <a:pt x="1162" y="2598"/>
                </a:cubicBezTo>
                <a:cubicBezTo>
                  <a:pt x="1199" y="2590"/>
                  <a:pt x="1258" y="2525"/>
                  <a:pt x="1300" y="2510"/>
                </a:cubicBezTo>
                <a:cubicBezTo>
                  <a:pt x="1342" y="2495"/>
                  <a:pt x="1371" y="2491"/>
                  <a:pt x="1413" y="2510"/>
                </a:cubicBezTo>
                <a:cubicBezTo>
                  <a:pt x="1455" y="2529"/>
                  <a:pt x="1519" y="2573"/>
                  <a:pt x="1550" y="2623"/>
                </a:cubicBezTo>
                <a:cubicBezTo>
                  <a:pt x="1581" y="2673"/>
                  <a:pt x="1570" y="2771"/>
                  <a:pt x="1601" y="2811"/>
                </a:cubicBezTo>
                <a:cubicBezTo>
                  <a:pt x="1632" y="2851"/>
                  <a:pt x="1692" y="2836"/>
                  <a:pt x="1738" y="2861"/>
                </a:cubicBezTo>
                <a:cubicBezTo>
                  <a:pt x="1784" y="2886"/>
                  <a:pt x="1822" y="2923"/>
                  <a:pt x="1876" y="2961"/>
                </a:cubicBezTo>
                <a:cubicBezTo>
                  <a:pt x="1930" y="2999"/>
                  <a:pt x="2018" y="3082"/>
                  <a:pt x="2064" y="3086"/>
                </a:cubicBezTo>
                <a:cubicBezTo>
                  <a:pt x="2110" y="3090"/>
                  <a:pt x="2144" y="3013"/>
                  <a:pt x="2152" y="2986"/>
                </a:cubicBezTo>
                <a:cubicBezTo>
                  <a:pt x="2160" y="2959"/>
                  <a:pt x="2097" y="2939"/>
                  <a:pt x="2114" y="2924"/>
                </a:cubicBezTo>
                <a:cubicBezTo>
                  <a:pt x="2131" y="2909"/>
                  <a:pt x="2225" y="2917"/>
                  <a:pt x="2252" y="2898"/>
                </a:cubicBezTo>
                <a:cubicBezTo>
                  <a:pt x="2279" y="2879"/>
                  <a:pt x="2263" y="2836"/>
                  <a:pt x="2277" y="2811"/>
                </a:cubicBezTo>
                <a:cubicBezTo>
                  <a:pt x="2291" y="2786"/>
                  <a:pt x="2247" y="2736"/>
                  <a:pt x="2339" y="2748"/>
                </a:cubicBezTo>
                <a:cubicBezTo>
                  <a:pt x="2431" y="2760"/>
                  <a:pt x="2728" y="2865"/>
                  <a:pt x="2828" y="2886"/>
                </a:cubicBezTo>
                <a:cubicBezTo>
                  <a:pt x="2928" y="2907"/>
                  <a:pt x="2915" y="2852"/>
                  <a:pt x="2940" y="2873"/>
                </a:cubicBezTo>
                <a:cubicBezTo>
                  <a:pt x="2965" y="2894"/>
                  <a:pt x="2968" y="2969"/>
                  <a:pt x="2978" y="3011"/>
                </a:cubicBezTo>
                <a:cubicBezTo>
                  <a:pt x="2988" y="3053"/>
                  <a:pt x="2984" y="3093"/>
                  <a:pt x="3003" y="3124"/>
                </a:cubicBezTo>
                <a:cubicBezTo>
                  <a:pt x="3022" y="3155"/>
                  <a:pt x="3043" y="3178"/>
                  <a:pt x="3091" y="3199"/>
                </a:cubicBezTo>
                <a:cubicBezTo>
                  <a:pt x="3139" y="3220"/>
                  <a:pt x="3243" y="3218"/>
                  <a:pt x="3291" y="3249"/>
                </a:cubicBezTo>
                <a:cubicBezTo>
                  <a:pt x="3339" y="3280"/>
                  <a:pt x="3360" y="3337"/>
                  <a:pt x="3379" y="3387"/>
                </a:cubicBezTo>
                <a:cubicBezTo>
                  <a:pt x="3398" y="3437"/>
                  <a:pt x="3375" y="3504"/>
                  <a:pt x="3404" y="3550"/>
                </a:cubicBezTo>
                <a:cubicBezTo>
                  <a:pt x="3433" y="3596"/>
                  <a:pt x="3504" y="3627"/>
                  <a:pt x="3554" y="3662"/>
                </a:cubicBezTo>
                <a:cubicBezTo>
                  <a:pt x="3604" y="3697"/>
                  <a:pt x="3662" y="3724"/>
                  <a:pt x="3704" y="3762"/>
                </a:cubicBezTo>
                <a:cubicBezTo>
                  <a:pt x="3746" y="3800"/>
                  <a:pt x="3777" y="3853"/>
                  <a:pt x="3804" y="3888"/>
                </a:cubicBezTo>
                <a:cubicBezTo>
                  <a:pt x="3831" y="3923"/>
                  <a:pt x="3842" y="3961"/>
                  <a:pt x="3867" y="3975"/>
                </a:cubicBezTo>
                <a:cubicBezTo>
                  <a:pt x="3892" y="3989"/>
                  <a:pt x="3909" y="3979"/>
                  <a:pt x="3955" y="3975"/>
                </a:cubicBezTo>
                <a:cubicBezTo>
                  <a:pt x="4001" y="3971"/>
                  <a:pt x="4081" y="3967"/>
                  <a:pt x="4142" y="3950"/>
                </a:cubicBezTo>
                <a:cubicBezTo>
                  <a:pt x="4203" y="3933"/>
                  <a:pt x="4264" y="3887"/>
                  <a:pt x="4318" y="3875"/>
                </a:cubicBezTo>
                <a:cubicBezTo>
                  <a:pt x="4372" y="3863"/>
                  <a:pt x="4428" y="3856"/>
                  <a:pt x="4468" y="3875"/>
                </a:cubicBezTo>
                <a:cubicBezTo>
                  <a:pt x="4508" y="3894"/>
                  <a:pt x="4527" y="3963"/>
                  <a:pt x="4556" y="3988"/>
                </a:cubicBezTo>
                <a:cubicBezTo>
                  <a:pt x="4585" y="4013"/>
                  <a:pt x="4579" y="4008"/>
                  <a:pt x="4643" y="4025"/>
                </a:cubicBezTo>
                <a:cubicBezTo>
                  <a:pt x="4707" y="4042"/>
                  <a:pt x="4923" y="4098"/>
                  <a:pt x="4944" y="4088"/>
                </a:cubicBezTo>
                <a:cubicBezTo>
                  <a:pt x="4965" y="4078"/>
                  <a:pt x="4779" y="3978"/>
                  <a:pt x="4769" y="3963"/>
                </a:cubicBezTo>
                <a:cubicBezTo>
                  <a:pt x="4759" y="3948"/>
                  <a:pt x="4862" y="4025"/>
                  <a:pt x="4881" y="4000"/>
                </a:cubicBezTo>
                <a:cubicBezTo>
                  <a:pt x="4900" y="3975"/>
                  <a:pt x="4866" y="3863"/>
                  <a:pt x="4881" y="3813"/>
                </a:cubicBezTo>
                <a:cubicBezTo>
                  <a:pt x="4896" y="3763"/>
                  <a:pt x="4931" y="3700"/>
                  <a:pt x="4969" y="3700"/>
                </a:cubicBezTo>
                <a:cubicBezTo>
                  <a:pt x="5007" y="3700"/>
                  <a:pt x="5072" y="3788"/>
                  <a:pt x="5107" y="3813"/>
                </a:cubicBezTo>
                <a:cubicBezTo>
                  <a:pt x="5142" y="3838"/>
                  <a:pt x="5157" y="3829"/>
                  <a:pt x="5182" y="3850"/>
                </a:cubicBezTo>
                <a:cubicBezTo>
                  <a:pt x="5207" y="3871"/>
                  <a:pt x="5234" y="3905"/>
                  <a:pt x="5257" y="3938"/>
                </a:cubicBezTo>
                <a:cubicBezTo>
                  <a:pt x="5280" y="3971"/>
                  <a:pt x="5283" y="4050"/>
                  <a:pt x="5320" y="4050"/>
                </a:cubicBezTo>
                <a:cubicBezTo>
                  <a:pt x="5357" y="4050"/>
                  <a:pt x="5411" y="3936"/>
                  <a:pt x="5482" y="3938"/>
                </a:cubicBezTo>
                <a:cubicBezTo>
                  <a:pt x="5553" y="3940"/>
                  <a:pt x="5668" y="4049"/>
                  <a:pt x="5745" y="4063"/>
                </a:cubicBezTo>
                <a:cubicBezTo>
                  <a:pt x="5822" y="4077"/>
                  <a:pt x="5900" y="4038"/>
                  <a:pt x="5946" y="4025"/>
                </a:cubicBezTo>
                <a:cubicBezTo>
                  <a:pt x="5992" y="4012"/>
                  <a:pt x="6002" y="4017"/>
                  <a:pt x="6021" y="3988"/>
                </a:cubicBezTo>
                <a:cubicBezTo>
                  <a:pt x="6040" y="3959"/>
                  <a:pt x="6016" y="3871"/>
                  <a:pt x="6058" y="3850"/>
                </a:cubicBezTo>
                <a:cubicBezTo>
                  <a:pt x="6100" y="3829"/>
                  <a:pt x="6202" y="3888"/>
                  <a:pt x="6271" y="3863"/>
                </a:cubicBezTo>
                <a:cubicBezTo>
                  <a:pt x="6340" y="3838"/>
                  <a:pt x="6441" y="3763"/>
                  <a:pt x="6472" y="3700"/>
                </a:cubicBezTo>
                <a:cubicBezTo>
                  <a:pt x="6503" y="3637"/>
                  <a:pt x="6430" y="3558"/>
                  <a:pt x="6459" y="3487"/>
                </a:cubicBezTo>
                <a:cubicBezTo>
                  <a:pt x="6488" y="3416"/>
                  <a:pt x="6572" y="3314"/>
                  <a:pt x="6647" y="3274"/>
                </a:cubicBezTo>
                <a:cubicBezTo>
                  <a:pt x="6722" y="3234"/>
                  <a:pt x="6862" y="3228"/>
                  <a:pt x="6910" y="3249"/>
                </a:cubicBezTo>
                <a:cubicBezTo>
                  <a:pt x="6958" y="3270"/>
                  <a:pt x="6902" y="3349"/>
                  <a:pt x="6935" y="3399"/>
                </a:cubicBezTo>
                <a:cubicBezTo>
                  <a:pt x="6968" y="3449"/>
                  <a:pt x="7052" y="3515"/>
                  <a:pt x="7110" y="3550"/>
                </a:cubicBezTo>
                <a:cubicBezTo>
                  <a:pt x="7168" y="3585"/>
                  <a:pt x="7229" y="3591"/>
                  <a:pt x="7285" y="3612"/>
                </a:cubicBezTo>
                <a:cubicBezTo>
                  <a:pt x="7341" y="3633"/>
                  <a:pt x="7413" y="3652"/>
                  <a:pt x="7448" y="3675"/>
                </a:cubicBezTo>
                <a:cubicBezTo>
                  <a:pt x="7483" y="3698"/>
                  <a:pt x="7458" y="3758"/>
                  <a:pt x="7498" y="3750"/>
                </a:cubicBezTo>
                <a:cubicBezTo>
                  <a:pt x="7538" y="3742"/>
                  <a:pt x="7625" y="3648"/>
                  <a:pt x="7686" y="3625"/>
                </a:cubicBezTo>
                <a:cubicBezTo>
                  <a:pt x="7747" y="3602"/>
                  <a:pt x="7834" y="3570"/>
                  <a:pt x="7861" y="3612"/>
                </a:cubicBezTo>
                <a:cubicBezTo>
                  <a:pt x="7888" y="3654"/>
                  <a:pt x="7880" y="3792"/>
                  <a:pt x="7849" y="3875"/>
                </a:cubicBezTo>
                <a:cubicBezTo>
                  <a:pt x="7818" y="3958"/>
                  <a:pt x="7707" y="4088"/>
                  <a:pt x="7674" y="4113"/>
                </a:cubicBezTo>
                <a:cubicBezTo>
                  <a:pt x="7641" y="4138"/>
                  <a:pt x="7651" y="3985"/>
                  <a:pt x="7649" y="4025"/>
                </a:cubicBezTo>
                <a:cubicBezTo>
                  <a:pt x="7647" y="4065"/>
                  <a:pt x="7661" y="4293"/>
                  <a:pt x="7661" y="4351"/>
                </a:cubicBezTo>
              </a:path>
            </a:pathLst>
          </a:custGeom>
          <a:noFill/>
          <a:ln w="38100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552966" name="Нижний колонтитул 5"/>
          <p:cNvSpPr>
            <a:spLocks noGrp="1"/>
          </p:cNvSpPr>
          <p:nvPr>
            <p:ph type="ftr" sz="quarter" idx="11"/>
          </p:nvPr>
        </p:nvSpPr>
        <p:spPr bwMode="auto">
          <a:xfrm>
            <a:off x="4003675" y="6400800"/>
            <a:ext cx="4267200" cy="457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ru-RU" smtClean="0">
                <a:solidFill>
                  <a:srgbClr val="000000"/>
                </a:solidFill>
              </a:rPr>
              <a:t>Кривошеева С.Ю.</a:t>
            </a:r>
          </a:p>
        </p:txBody>
      </p:sp>
    </p:spTree>
    <p:extLst>
      <p:ext uri="{BB962C8B-B14F-4D97-AF65-F5344CB8AC3E}">
        <p14:creationId xmlns:p14="http://schemas.microsoft.com/office/powerpoint/2010/main" val="31309346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Tm="5000">
        <p:circle/>
      </p:transition>
    </mc:Choice>
    <mc:Fallback>
      <p:transition spd="slow" advTm="50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48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48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48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3000"/>
                                        <p:tgtEl>
                                          <p:spTgt spid="286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39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9124950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559482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5000">
        <p14:reveal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50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5888"/>
            <a:ext cx="9144000" cy="66262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930216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Tm="5000">
        <p:circle/>
      </p:transition>
    </mc:Choice>
    <mc:Fallback>
      <p:transition spd="slow" advTm="5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0"/>
          </a:xfrm>
          <a:solidFill>
            <a:schemeClr val="accent1">
              <a:lumMod val="90000"/>
            </a:schemeClr>
          </a:solidFill>
        </p:spPr>
        <p:txBody>
          <a:bodyPr/>
          <a:lstStyle/>
          <a:p>
            <a:pPr>
              <a:defRPr/>
            </a:pPr>
            <a:r>
              <a:rPr lang="ru-RU" sz="4000" dirty="0" smtClean="0">
                <a:solidFill>
                  <a:srgbClr val="FFC000"/>
                </a:solidFill>
              </a:rPr>
              <a:t>Толковый словарь Ожегова </a:t>
            </a:r>
            <a:r>
              <a:rPr lang="ru-RU" sz="4000" dirty="0" smtClean="0"/>
              <a:t/>
            </a:r>
            <a:br>
              <a:rPr lang="ru-RU" sz="4000" dirty="0" smtClean="0"/>
            </a:br>
            <a:r>
              <a:rPr lang="ru-RU" sz="4000" dirty="0" smtClean="0">
                <a:solidFill>
                  <a:srgbClr val="FF0000"/>
                </a:solidFill>
              </a:rPr>
              <a:t>СИМВОЛ </a:t>
            </a:r>
            <a:r>
              <a:rPr lang="ru-RU" sz="4000" dirty="0" smtClean="0"/>
              <a:t/>
            </a:r>
            <a:br>
              <a:rPr lang="ru-RU" sz="4000" dirty="0" smtClean="0"/>
            </a:b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>, -а, м. 1. То, что служит условным знаком какого-н. понятия, явления, идеи. Голубь - с. мира. Якорь - с. надежды. Этот подарок - с. верности. 2. Принятое в науке условное обозначение какой-н. единицы, величины. * Символ веры - 1) краткое изложение основных догматов христианства в православии, кратко сформулированных в тексте, начинающемся словами "Верую во Единого Бога Отца, Вседержителя..."; 2) то же, что кредо. Символы государства - государственный герб, флаг, гимн. || прил. символический, -</a:t>
            </a:r>
            <a:r>
              <a:rPr lang="ru-RU" sz="2400" dirty="0" err="1" smtClean="0"/>
              <a:t>ая</a:t>
            </a:r>
            <a:r>
              <a:rPr lang="ru-RU" sz="2400" dirty="0" smtClean="0"/>
              <a:t>, -</a:t>
            </a:r>
            <a:r>
              <a:rPr lang="ru-RU" sz="2400" dirty="0" err="1" smtClean="0"/>
              <a:t>ое</a:t>
            </a:r>
            <a:r>
              <a:rPr lang="ru-RU" sz="2400" dirty="0" smtClean="0"/>
              <a:t> и символьный, -</a:t>
            </a:r>
            <a:r>
              <a:rPr lang="ru-RU" sz="2400" dirty="0" err="1" smtClean="0"/>
              <a:t>ая</a:t>
            </a:r>
            <a:r>
              <a:rPr lang="ru-RU" sz="2400" dirty="0" smtClean="0"/>
              <a:t>, -</a:t>
            </a:r>
            <a:r>
              <a:rPr lang="ru-RU" sz="2400" dirty="0" err="1" smtClean="0"/>
              <a:t>ое</a:t>
            </a:r>
            <a:r>
              <a:rPr lang="ru-RU" sz="2400" dirty="0" smtClean="0"/>
              <a:t> (ко 2 </a:t>
            </a:r>
            <a:r>
              <a:rPr lang="ru-RU" sz="2400" dirty="0" err="1" smtClean="0"/>
              <a:t>знач.;спец</a:t>
            </a:r>
            <a:r>
              <a:rPr lang="ru-RU" sz="2400" dirty="0" smtClean="0"/>
              <a:t>.). Символическое изображение. Символьная информация</a:t>
            </a:r>
            <a:endParaRPr lang="ru-RU" sz="2400" dirty="0"/>
          </a:p>
        </p:txBody>
      </p:sp>
      <p:sp>
        <p:nvSpPr>
          <p:cNvPr id="556035" name="Нижний колонтитул 2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ru-RU" dirty="0" smtClean="0">
                <a:solidFill>
                  <a:srgbClr val="FFFFFF"/>
                </a:solidFill>
              </a:rPr>
              <a:t>Кривошеева С.Ю.</a:t>
            </a:r>
          </a:p>
        </p:txBody>
      </p:sp>
    </p:spTree>
    <p:extLst>
      <p:ext uri="{BB962C8B-B14F-4D97-AF65-F5344CB8AC3E}">
        <p14:creationId xmlns:p14="http://schemas.microsoft.com/office/powerpoint/2010/main" val="22526765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5000">
        <p:dissolve/>
      </p:transition>
    </mc:Choice>
    <mc:Fallback>
      <p:transition spd="slow" advTm="500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706" name="Rectangle 2"/>
          <p:cNvSpPr>
            <a:spLocks noGrp="1" noChangeArrowheads="1"/>
          </p:cNvSpPr>
          <p:nvPr>
            <p:ph type="title"/>
          </p:nvPr>
        </p:nvSpPr>
        <p:spPr>
          <a:xfrm>
            <a:off x="1357313" y="0"/>
            <a:ext cx="7627937" cy="1065213"/>
          </a:xfrm>
        </p:spPr>
        <p:txBody>
          <a:bodyPr/>
          <a:lstStyle/>
          <a:p>
            <a:pPr algn="ctr" eaLnBrk="1" hangingPunct="1">
              <a:defRPr/>
            </a:pPr>
            <a:r>
              <a:rPr lang="ru-RU" sz="2800" u="sng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rPr>
              <a:t>Государственные символы России – герб, флаг и гимн</a:t>
            </a:r>
          </a:p>
        </p:txBody>
      </p:sp>
      <p:pic>
        <p:nvPicPr>
          <p:cNvPr id="328707" name="Picture 3" descr="Русский флаг копия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513" y="3770313"/>
            <a:ext cx="3497262" cy="259556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8708" name="Picture 4" descr="Гимн России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7125" y="1181100"/>
            <a:ext cx="3898900" cy="5461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8709" name="Picture 5" descr="Россия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7688" y="1168400"/>
            <a:ext cx="2570162" cy="30781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3544888" y="6302375"/>
            <a:ext cx="1366837" cy="441325"/>
          </a:xfrm>
        </p:spPr>
        <p:txBody>
          <a:bodyPr/>
          <a:lstStyle/>
          <a:p>
            <a:pPr algn="r">
              <a:defRPr/>
            </a:pPr>
            <a:r>
              <a:rPr lang="ru-RU" dirty="0" smtClean="0"/>
              <a:t>Кривошеева С.Ю.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17266427"/>
      </p:ext>
    </p:extLst>
  </p:cSld>
  <p:clrMapOvr>
    <a:masterClrMapping/>
  </p:clrMapOvr>
  <p:transition spd="slow" advTm="5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5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32870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rgbClr val="FF3300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rgbClr val="0000FF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32870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32870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226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287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326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287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426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287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870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9106" name="Group 3"/>
          <p:cNvGrpSpPr>
            <a:grpSpLocks/>
          </p:cNvGrpSpPr>
          <p:nvPr/>
        </p:nvGrpSpPr>
        <p:grpSpPr bwMode="auto">
          <a:xfrm>
            <a:off x="0" y="0"/>
            <a:ext cx="1152525" cy="620713"/>
            <a:chOff x="748" y="527"/>
            <a:chExt cx="726" cy="391"/>
          </a:xfrm>
        </p:grpSpPr>
        <p:pic>
          <p:nvPicPr>
            <p:cNvPr id="559108" name="Picture 4" descr="flag_left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3821"/>
            <a:stretch>
              <a:fillRect/>
            </a:stretch>
          </p:blipFill>
          <p:spPr bwMode="auto">
            <a:xfrm>
              <a:off x="748" y="527"/>
              <a:ext cx="349" cy="3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59109" name="Picture 5" descr="Flag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1" y="618"/>
              <a:ext cx="363" cy="2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3558" name="Text Box 6"/>
          <p:cNvSpPr txBox="1">
            <a:spLocks noChangeArrowheads="1"/>
          </p:cNvSpPr>
          <p:nvPr/>
        </p:nvSpPr>
        <p:spPr bwMode="auto">
          <a:xfrm>
            <a:off x="250825" y="692150"/>
            <a:ext cx="8569325" cy="4446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ru-RU" sz="4400" b="1" smtClean="0">
                <a:solidFill>
                  <a:srgbClr val="663300"/>
                </a:solidFill>
                <a:latin typeface="Times New Roman" pitchFamily="18" charset="0"/>
              </a:rPr>
              <a:t>Слово «герб»</a:t>
            </a:r>
          </a:p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ru-RU" sz="4400" b="1" smtClean="0">
                <a:solidFill>
                  <a:srgbClr val="663300"/>
                </a:solidFill>
                <a:latin typeface="Times New Roman" pitchFamily="18" charset="0"/>
              </a:rPr>
              <a:t>произошло от немецкого слова </a:t>
            </a:r>
            <a:r>
              <a:rPr lang="ru-RU" sz="4400" b="1" smtClean="0">
                <a:solidFill>
                  <a:srgbClr val="990000"/>
                </a:solidFill>
                <a:latin typeface="Times New Roman" pitchFamily="18" charset="0"/>
              </a:rPr>
              <a:t>«</a:t>
            </a:r>
            <a:r>
              <a:rPr lang="en-US" sz="4400" b="1" i="1" smtClean="0">
                <a:solidFill>
                  <a:srgbClr val="990000"/>
                </a:solidFill>
              </a:rPr>
              <a:t>erbe</a:t>
            </a:r>
            <a:r>
              <a:rPr lang="ru-RU" sz="4400" b="1" i="1" smtClean="0">
                <a:solidFill>
                  <a:srgbClr val="990000"/>
                </a:solidFill>
              </a:rPr>
              <a:t>»</a:t>
            </a:r>
            <a:r>
              <a:rPr lang="ru-RU" sz="4400" smtClean="0">
                <a:solidFill>
                  <a:srgbClr val="990000"/>
                </a:solidFill>
              </a:rPr>
              <a:t>   («</a:t>
            </a:r>
            <a:r>
              <a:rPr lang="ru-RU" sz="4400" b="1" smtClean="0">
                <a:solidFill>
                  <a:srgbClr val="990000"/>
                </a:solidFill>
                <a:latin typeface="Times New Roman" pitchFamily="18" charset="0"/>
              </a:rPr>
              <a:t>эрбе»),</a:t>
            </a:r>
            <a:r>
              <a:rPr lang="ru-RU" sz="4400" b="1" smtClean="0">
                <a:solidFill>
                  <a:srgbClr val="663300"/>
                </a:solidFill>
                <a:latin typeface="Times New Roman" pitchFamily="18" charset="0"/>
              </a:rPr>
              <a:t> </a:t>
            </a:r>
          </a:p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ru-RU" sz="4400" b="1" smtClean="0">
                <a:solidFill>
                  <a:srgbClr val="663300"/>
                </a:solidFill>
                <a:latin typeface="Times New Roman" pitchFamily="18" charset="0"/>
              </a:rPr>
              <a:t>что обозначает «наследство, </a:t>
            </a:r>
          </a:p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ru-RU" sz="4400" b="1" smtClean="0">
                <a:solidFill>
                  <a:srgbClr val="663300"/>
                </a:solidFill>
                <a:latin typeface="Times New Roman" pitchFamily="18" charset="0"/>
              </a:rPr>
              <a:t>фамильное достоинство»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726135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Tm="5000">
        <p14:vortex dir="r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35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35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5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5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35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5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5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35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35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35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35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35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35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55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55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55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55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01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76672"/>
            <a:ext cx="7484677" cy="6048672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44728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5000">
        <p14:conveyor dir="l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6274" name="Picture 12" descr="img5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27313" y="1341438"/>
            <a:ext cx="4465637" cy="4465637"/>
          </a:xfrm>
          <a:noFill/>
          <a:ln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5063" name="Picture 7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08175" y="0"/>
            <a:ext cx="5976938" cy="6858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5066" name="Rectangle 10"/>
          <p:cNvSpPr>
            <a:spLocks noChangeArrowheads="1"/>
          </p:cNvSpPr>
          <p:nvPr/>
        </p:nvSpPr>
        <p:spPr bwMode="auto">
          <a:xfrm>
            <a:off x="2627313" y="0"/>
            <a:ext cx="4325937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40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Georgia" pitchFamily="18" charset="0"/>
              </a:rPr>
              <a:t>декабрь 2000 г</a:t>
            </a:r>
            <a:r>
              <a:rPr lang="ru-RU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45067" name="Rectangle 11"/>
          <p:cNvSpPr>
            <a:spLocks noChangeArrowheads="1"/>
          </p:cNvSpPr>
          <p:nvPr/>
        </p:nvSpPr>
        <p:spPr bwMode="auto">
          <a:xfrm>
            <a:off x="1908175" y="6156325"/>
            <a:ext cx="5856288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40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Georgia" pitchFamily="18" charset="0"/>
              </a:rPr>
              <a:t>Российский герб РФ </a:t>
            </a:r>
          </a:p>
        </p:txBody>
      </p:sp>
    </p:spTree>
    <p:extLst>
      <p:ext uri="{BB962C8B-B14F-4D97-AF65-F5344CB8AC3E}">
        <p14:creationId xmlns:p14="http://schemas.microsoft.com/office/powerpoint/2010/main" val="10382968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5000">
        <p14:reveal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0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0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50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50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50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50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50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50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50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 tmFilter="0,0; .5, 1; 1, 1"/>
                                        <p:tgtEl>
                                          <p:spTgt spid="450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2000"/>
                                        <p:tgtEl>
                                          <p:spTgt spid="450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8354" name="Picture 4" descr="C:\Users\Светлана\Pictures\1 сентября 2010г\01.09.09. (27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787900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644008" y="908720"/>
            <a:ext cx="4914936" cy="4247317"/>
          </a:xfrm>
          <a:prstGeom prst="rect">
            <a:avLst/>
          </a:prstGeom>
          <a:noFill/>
        </p:spPr>
        <p:txBody>
          <a:bodyPr wrap="none">
            <a:prstTxWarp prst="textFadeDown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5400" b="1" dirty="0">
                <a:ln w="1905"/>
                <a:gradFill>
                  <a:gsLst>
                    <a:gs pos="0">
                      <a:srgbClr val="F14124">
                        <a:shade val="20000"/>
                        <a:satMod val="200000"/>
                      </a:srgbClr>
                    </a:gs>
                    <a:gs pos="78000">
                      <a:srgbClr val="F14124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14124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</a:rPr>
              <a:t>Всё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5400" b="1" dirty="0">
                <a:ln w="1905"/>
                <a:gradFill>
                  <a:gsLst>
                    <a:gs pos="0">
                      <a:srgbClr val="F14124">
                        <a:shade val="20000"/>
                        <a:satMod val="200000"/>
                      </a:srgbClr>
                    </a:gs>
                    <a:gs pos="78000">
                      <a:srgbClr val="F14124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14124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</a:rPr>
              <a:t>начинается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5400" b="1" dirty="0">
                <a:ln w="1905"/>
                <a:gradFill>
                  <a:gsLst>
                    <a:gs pos="0">
                      <a:srgbClr val="F14124">
                        <a:shade val="20000"/>
                        <a:satMod val="200000"/>
                      </a:srgbClr>
                    </a:gs>
                    <a:gs pos="78000">
                      <a:srgbClr val="F14124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14124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</a:rPr>
              <a:t>со школьного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5400" b="1" dirty="0">
                <a:ln w="1905"/>
                <a:gradFill>
                  <a:gsLst>
                    <a:gs pos="0">
                      <a:srgbClr val="F14124">
                        <a:shade val="20000"/>
                        <a:satMod val="200000"/>
                      </a:srgbClr>
                    </a:gs>
                    <a:gs pos="78000">
                      <a:srgbClr val="F14124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14124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</a:rPr>
              <a:t>звонка…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5400" b="1" dirty="0">
              <a:ln w="1905"/>
              <a:gradFill>
                <a:gsLst>
                  <a:gs pos="0">
                    <a:srgbClr val="F14124">
                      <a:shade val="20000"/>
                      <a:satMod val="200000"/>
                    </a:srgbClr>
                  </a:gs>
                  <a:gs pos="78000">
                    <a:srgbClr val="F14124">
                      <a:tint val="90000"/>
                      <a:shade val="89000"/>
                      <a:satMod val="220000"/>
                    </a:srgbClr>
                  </a:gs>
                  <a:gs pos="100000">
                    <a:srgbClr val="F14124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3360934"/>
      </p:ext>
    </p:extLst>
  </p:cSld>
  <p:clrMapOvr>
    <a:masterClrMapping/>
  </p:clrMapOvr>
  <p:transition spd="slow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228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hlink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5490" name="Picture 3" descr="rusflag"/>
          <p:cNvPicPr>
            <a:picLocks noGrp="1" noChangeAspect="1" noChangeArrowheads="1" noCrop="1"/>
          </p:cNvPicPr>
          <p:nvPr>
            <p:ph type="clipArt"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2700338" cy="1620838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75491" name="Rectangle 2"/>
          <p:cNvSpPr>
            <a:spLocks noGrp="1" noChangeArrowheads="1"/>
          </p:cNvSpPr>
          <p:nvPr>
            <p:ph type="body" sz="half" idx="2"/>
          </p:nvPr>
        </p:nvSpPr>
        <p:spPr>
          <a:xfrm>
            <a:off x="3419475" y="1484313"/>
            <a:ext cx="5434013" cy="2665412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ru-RU" sz="2400" b="1" smtClean="0">
                <a:solidFill>
                  <a:srgbClr val="990000"/>
                </a:solidFill>
              </a:rPr>
              <a:t>  </a:t>
            </a:r>
          </a:p>
        </p:txBody>
      </p:sp>
      <p:pic>
        <p:nvPicPr>
          <p:cNvPr id="575492" name="Picture 4" descr="logo92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2205038"/>
            <a:ext cx="8459788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866064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5000">
        <p14:flip dir="r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66" name="Picture 10" descr="Флаг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2" name="WordArt 6"/>
          <p:cNvSpPr>
            <a:spLocks noChangeArrowheads="1" noChangeShapeType="1" noTextEdit="1"/>
          </p:cNvSpPr>
          <p:nvPr/>
        </p:nvSpPr>
        <p:spPr bwMode="auto">
          <a:xfrm>
            <a:off x="4500563" y="188913"/>
            <a:ext cx="4248150" cy="50323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3600" i="1" kern="10" spc="720" smtClean="0">
                <a:ln w="1905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Российский флаг</a:t>
            </a:r>
          </a:p>
        </p:txBody>
      </p:sp>
      <p:sp>
        <p:nvSpPr>
          <p:cNvPr id="45063" name="Text Box 7"/>
          <p:cNvSpPr txBox="1">
            <a:spLocks noChangeArrowheads="1"/>
          </p:cNvSpPr>
          <p:nvPr/>
        </p:nvSpPr>
        <p:spPr bwMode="auto">
          <a:xfrm>
            <a:off x="250825" y="692150"/>
            <a:ext cx="8208963" cy="155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sz="2400" b="1" i="1" smtClean="0">
                <a:solidFill>
                  <a:srgbClr val="000099"/>
                </a:solidFill>
                <a:latin typeface="Times New Roman" pitchFamily="18" charset="0"/>
              </a:rPr>
              <a:t>Снежинки так прекрасны и легки,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sz="2400" b="1" i="1" smtClean="0">
                <a:solidFill>
                  <a:srgbClr val="000099"/>
                </a:solidFill>
                <a:latin typeface="Times New Roman" pitchFamily="18" charset="0"/>
              </a:rPr>
              <a:t>Как совершенны у ромашки лепестки,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sz="2400" b="1" i="1" smtClean="0">
                <a:solidFill>
                  <a:srgbClr val="000099"/>
                </a:solidFill>
                <a:latin typeface="Times New Roman" pitchFamily="18" charset="0"/>
              </a:rPr>
              <a:t>Как на доске строка, написанная мелом,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sz="2400" b="1" i="1" smtClean="0">
                <a:solidFill>
                  <a:srgbClr val="000099"/>
                </a:solidFill>
                <a:latin typeface="Times New Roman" pitchFamily="18" charset="0"/>
              </a:rPr>
              <a:t>Мы говорим сейчас о цвете … </a:t>
            </a:r>
            <a:endParaRPr lang="ru-RU" sz="2400" b="1" smtClean="0">
              <a:solidFill>
                <a:srgbClr val="000099"/>
              </a:solidFill>
              <a:latin typeface="Times New Roman" pitchFamily="18" charset="0"/>
            </a:endParaRPr>
          </a:p>
        </p:txBody>
      </p:sp>
      <p:sp>
        <p:nvSpPr>
          <p:cNvPr id="45064" name="Text Box 8"/>
          <p:cNvSpPr txBox="1">
            <a:spLocks noChangeArrowheads="1"/>
          </p:cNvSpPr>
          <p:nvPr/>
        </p:nvSpPr>
        <p:spPr bwMode="auto">
          <a:xfrm>
            <a:off x="395288" y="2636838"/>
            <a:ext cx="8208962" cy="155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sz="2400" b="1" i="1" smtClean="0">
                <a:solidFill>
                  <a:srgbClr val="FFFFFF"/>
                </a:solidFill>
                <a:latin typeface="Times New Roman" pitchFamily="18" charset="0"/>
              </a:rPr>
              <a:t>Спокойны и чисты рек русских воды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sz="2400" b="1" i="1" smtClean="0">
                <a:solidFill>
                  <a:srgbClr val="FFFFFF"/>
                </a:solidFill>
                <a:latin typeface="Times New Roman" pitchFamily="18" charset="0"/>
              </a:rPr>
              <a:t>Прозрачны и светлы как вечер зимний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sz="2400" b="1" i="1" smtClean="0">
                <a:solidFill>
                  <a:srgbClr val="FFFFFF"/>
                </a:solidFill>
                <a:latin typeface="Times New Roman" pitchFamily="18" charset="0"/>
              </a:rPr>
              <a:t>И благородны и просторны неба своды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sz="2400" b="1" i="1" smtClean="0">
                <a:solidFill>
                  <a:srgbClr val="FFFFFF"/>
                </a:solidFill>
                <a:latin typeface="Times New Roman" pitchFamily="18" charset="0"/>
              </a:rPr>
              <a:t>Художник их раскрасил в … </a:t>
            </a:r>
            <a:endParaRPr lang="ru-RU" sz="2400" b="1" smtClean="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45065" name="Text Box 9"/>
          <p:cNvSpPr txBox="1">
            <a:spLocks noChangeArrowheads="1"/>
          </p:cNvSpPr>
          <p:nvPr/>
        </p:nvSpPr>
        <p:spPr bwMode="auto">
          <a:xfrm>
            <a:off x="468313" y="4868863"/>
            <a:ext cx="7775575" cy="155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sz="2400" i="1" smtClean="0">
                <a:solidFill>
                  <a:srgbClr val="FFFFFF"/>
                </a:solidFill>
                <a:latin typeface="Times New Roman" pitchFamily="18" charset="0"/>
              </a:rPr>
              <a:t>Россия много войн пережила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sz="2400" i="1" smtClean="0">
                <a:solidFill>
                  <a:srgbClr val="FFFFFF"/>
                </a:solidFill>
                <a:latin typeface="Times New Roman" pitchFamily="18" charset="0"/>
              </a:rPr>
              <a:t>И наши деды умирали не напрасно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sz="2400" i="1" smtClean="0">
                <a:solidFill>
                  <a:srgbClr val="FFFFFF"/>
                </a:solidFill>
                <a:latin typeface="Times New Roman" pitchFamily="18" charset="0"/>
              </a:rPr>
              <a:t>И верность Родине их к славе привела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sz="2400" i="1" smtClean="0">
                <a:solidFill>
                  <a:srgbClr val="FFFFFF"/>
                </a:solidFill>
                <a:latin typeface="Times New Roman" pitchFamily="18" charset="0"/>
              </a:rPr>
              <a:t>Под Знаменем Победы ярко… </a:t>
            </a:r>
            <a:endParaRPr lang="ru-RU" sz="2400" smtClean="0">
              <a:solidFill>
                <a:srgbClr val="FFFFFF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9213294"/>
      </p:ext>
    </p:extLst>
  </p:cSld>
  <p:clrMapOvr>
    <a:masterClrMapping/>
  </p:clrMapOvr>
  <p:transition spd="slow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450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50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50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450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80"/>
                                        <p:tgtEl>
                                          <p:spTgt spid="4506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80"/>
                                        <p:tgtEl>
                                          <p:spTgt spid="4506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80"/>
                                        <p:tgtEl>
                                          <p:spTgt spid="4506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6" dur="80"/>
                                        <p:tgtEl>
                                          <p:spTgt spid="4506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7" dur="80"/>
                                        <p:tgtEl>
                                          <p:spTgt spid="4506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80"/>
                                        <p:tgtEl>
                                          <p:spTgt spid="4506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3" dur="80"/>
                                        <p:tgtEl>
                                          <p:spTgt spid="4506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4" dur="80"/>
                                        <p:tgtEl>
                                          <p:spTgt spid="4506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80"/>
                                        <p:tgtEl>
                                          <p:spTgt spid="4506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9" dur="3000"/>
                                        <p:tgtEl>
                                          <p:spTgt spid="450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45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dissolve">
                                      <p:cBhvr>
                                        <p:cTn id="42" dur="500"/>
                                        <p:tgtEl>
                                          <p:spTgt spid="450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dissolve">
                                      <p:cBhvr>
                                        <p:cTn id="45" dur="500"/>
                                        <p:tgtEl>
                                          <p:spTgt spid="450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dissolve">
                                      <p:cBhvr>
                                        <p:cTn id="48" dur="500"/>
                                        <p:tgtEl>
                                          <p:spTgt spid="450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062" grpId="0" animBg="1"/>
      <p:bldP spid="45062" grpId="1" animBg="1"/>
      <p:bldP spid="45063" grpId="0"/>
      <p:bldP spid="45063" grpId="1"/>
      <p:bldP spid="45064" grpId="0"/>
      <p:bldP spid="45064" grpId="1"/>
      <p:bldP spid="45065" grpId="0"/>
      <p:bldP spid="45065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9586" name="Picture 2" descr="bg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50"/>
            <a:ext cx="91440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9587" name="Rectangle 3"/>
          <p:cNvSpPr>
            <a:spLocks noChangeArrowheads="1"/>
          </p:cNvSpPr>
          <p:nvPr/>
        </p:nvSpPr>
        <p:spPr bwMode="auto">
          <a:xfrm>
            <a:off x="250825" y="5000625"/>
            <a:ext cx="8664575" cy="1857375"/>
          </a:xfrm>
          <a:prstGeom prst="rect">
            <a:avLst/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sz="4400" smtClean="0">
              <a:solidFill>
                <a:srgbClr val="FFFFFF"/>
              </a:solidFill>
              <a:latin typeface="Monotype Corsiva" pitchFamily="66" charset="0"/>
            </a:endParaRPr>
          </a:p>
        </p:txBody>
      </p:sp>
      <p:sp>
        <p:nvSpPr>
          <p:cNvPr id="579588" name="Rectangle 4"/>
          <p:cNvSpPr>
            <a:spLocks noChangeArrowheads="1"/>
          </p:cNvSpPr>
          <p:nvPr/>
        </p:nvSpPr>
        <p:spPr bwMode="auto">
          <a:xfrm>
            <a:off x="250825" y="3213100"/>
            <a:ext cx="8664575" cy="1857375"/>
          </a:xfrm>
          <a:prstGeom prst="rect">
            <a:avLst/>
          </a:prstGeom>
          <a:solidFill>
            <a:schemeClr val="bg1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sz="4400" smtClean="0">
              <a:solidFill>
                <a:srgbClr val="FFFFFF"/>
              </a:solidFill>
              <a:latin typeface="Monotype Corsiva" pitchFamily="66" charset="0"/>
            </a:endParaRPr>
          </a:p>
        </p:txBody>
      </p:sp>
      <p:sp>
        <p:nvSpPr>
          <p:cNvPr id="579589" name="Rectangle 5"/>
          <p:cNvSpPr>
            <a:spLocks noChangeArrowheads="1"/>
          </p:cNvSpPr>
          <p:nvPr/>
        </p:nvSpPr>
        <p:spPr bwMode="auto">
          <a:xfrm>
            <a:off x="250825" y="1341438"/>
            <a:ext cx="8664575" cy="1857375"/>
          </a:xfrm>
          <a:prstGeom prst="rect">
            <a:avLst/>
          </a:prstGeom>
          <a:solidFill>
            <a:schemeClr val="tx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sz="6000" smtClean="0">
              <a:solidFill>
                <a:srgbClr val="000099"/>
              </a:solidFill>
              <a:latin typeface="Monotype Corsiva" pitchFamily="66" charset="0"/>
            </a:endParaRPr>
          </a:p>
        </p:txBody>
      </p:sp>
      <p:sp>
        <p:nvSpPr>
          <p:cNvPr id="27655" name="Text Box 7"/>
          <p:cNvSpPr txBox="1">
            <a:spLocks noChangeArrowheads="1"/>
          </p:cNvSpPr>
          <p:nvPr/>
        </p:nvSpPr>
        <p:spPr bwMode="auto">
          <a:xfrm>
            <a:off x="1187450" y="1844675"/>
            <a:ext cx="6480175" cy="823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ru-RU" sz="4800" b="1" smtClean="0">
                <a:solidFill>
                  <a:srgbClr val="FF1328"/>
                </a:solidFill>
                <a:latin typeface="Monotype Corsiva" pitchFamily="66" charset="0"/>
              </a:rPr>
              <a:t>Мир, чистота</a:t>
            </a:r>
          </a:p>
        </p:txBody>
      </p:sp>
      <p:sp>
        <p:nvSpPr>
          <p:cNvPr id="27656" name="Text Box 8"/>
          <p:cNvSpPr txBox="1">
            <a:spLocks noChangeArrowheads="1"/>
          </p:cNvSpPr>
          <p:nvPr/>
        </p:nvSpPr>
        <p:spPr bwMode="auto">
          <a:xfrm>
            <a:off x="827088" y="3716338"/>
            <a:ext cx="6840537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ru-RU" sz="44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onotype Corsiva" pitchFamily="66" charset="0"/>
              </a:rPr>
              <a:t>Небо, верность, правда</a:t>
            </a:r>
          </a:p>
        </p:txBody>
      </p:sp>
      <p:sp>
        <p:nvSpPr>
          <p:cNvPr id="27657" name="Text Box 9"/>
          <p:cNvSpPr txBox="1">
            <a:spLocks noChangeArrowheads="1"/>
          </p:cNvSpPr>
          <p:nvPr/>
        </p:nvSpPr>
        <p:spPr bwMode="auto">
          <a:xfrm>
            <a:off x="1116013" y="5516563"/>
            <a:ext cx="6408737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ru-RU" sz="4000" b="1" smtClean="0">
                <a:solidFill>
                  <a:srgbClr val="000099"/>
                </a:solidFill>
                <a:latin typeface="Monotype Corsiva" pitchFamily="66" charset="0"/>
              </a:rPr>
              <a:t>Храбрость</a:t>
            </a:r>
          </a:p>
        </p:txBody>
      </p:sp>
      <p:sp>
        <p:nvSpPr>
          <p:cNvPr id="579593" name="Text Box 10"/>
          <p:cNvSpPr txBox="1">
            <a:spLocks noChangeArrowheads="1"/>
          </p:cNvSpPr>
          <p:nvPr/>
        </p:nvSpPr>
        <p:spPr bwMode="auto">
          <a:xfrm>
            <a:off x="0" y="260350"/>
            <a:ext cx="882015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ru-RU" sz="2400" b="1" smtClean="0">
                <a:solidFill>
                  <a:srgbClr val="663300"/>
                </a:solidFill>
              </a:rPr>
              <a:t>Трёхцветный флаг России (триколор) был утверждён российским императором  Петром Первым</a:t>
            </a:r>
          </a:p>
        </p:txBody>
      </p:sp>
    </p:spTree>
    <p:extLst>
      <p:ext uri="{BB962C8B-B14F-4D97-AF65-F5344CB8AC3E}">
        <p14:creationId xmlns:p14="http://schemas.microsoft.com/office/powerpoint/2010/main" val="413033555"/>
      </p:ext>
    </p:extLst>
  </p:cSld>
  <p:clrMapOvr>
    <a:masterClrMapping/>
  </p:clrMapOvr>
  <p:transition spd="slow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6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76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76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5" grpId="0"/>
      <p:bldP spid="27656" grpId="0"/>
      <p:bldP spid="2765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981929" y="332657"/>
            <a:ext cx="4462279" cy="1584175"/>
          </a:xfrm>
          <a:prstGeom prst="rect">
            <a:avLst/>
          </a:prstGeom>
          <a:noFill/>
        </p:spPr>
        <p:txBody>
          <a:bodyPr wrap="none">
            <a:prstTxWarp prst="textWave1">
              <a:avLst>
                <a:gd name="adj1" fmla="val 12500"/>
                <a:gd name="adj2" fmla="val -3375"/>
              </a:avLst>
            </a:prstTxWarp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5400" b="1" cap="all" dirty="0">
                <a:ln/>
                <a:solidFill>
                  <a:srgbClr val="2DA2BF"/>
                </a:solidFill>
                <a:effectLst>
                  <a:outerShdw blurRad="19685" dist="12700" dir="5400000" algn="tl" rotWithShape="0">
                    <a:srgbClr val="2DA2BF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Arial" pitchFamily="34" charset="0"/>
              </a:rPr>
              <a:t>Подсказка…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-142593" y="2967335"/>
            <a:ext cx="9429184" cy="1754326"/>
          </a:xfrm>
          <a:prstGeom prst="rect">
            <a:avLst/>
          </a:prstGeom>
          <a:noFill/>
        </p:spPr>
        <p:txBody>
          <a:bodyPr spcFirstLastPara="1" wrap="none">
            <a:prstTxWarp prst="textArchDown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5400" b="1" dirty="0">
                <a:ln w="11430"/>
                <a:gradFill>
                  <a:gsLst>
                    <a:gs pos="0">
                      <a:srgbClr val="DA1F28">
                        <a:tint val="70000"/>
                        <a:satMod val="245000"/>
                      </a:srgbClr>
                    </a:gs>
                    <a:gs pos="75000">
                      <a:srgbClr val="DA1F28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DA1F28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</a:rPr>
              <a:t>БЕСИК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5400" b="1" dirty="0">
                <a:ln w="11430"/>
                <a:gradFill>
                  <a:gsLst>
                    <a:gs pos="0">
                      <a:srgbClr val="DA1F28">
                        <a:tint val="70000"/>
                        <a:satMod val="245000"/>
                      </a:srgbClr>
                    </a:gs>
                    <a:gs pos="75000">
                      <a:srgbClr val="DA1F28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DA1F28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</a:rPr>
              <a:t>(</a:t>
            </a:r>
            <a:r>
              <a:rPr lang="ru-RU" sz="5400" b="1" dirty="0" err="1">
                <a:ln w="11430"/>
                <a:solidFill>
                  <a:prstClr val="white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</a:rPr>
              <a:t>БЕлый</a:t>
            </a:r>
            <a:r>
              <a:rPr lang="ru-RU" sz="5400" b="1" dirty="0">
                <a:ln w="11430"/>
                <a:gradFill>
                  <a:gsLst>
                    <a:gs pos="0">
                      <a:srgbClr val="DA1F28">
                        <a:tint val="70000"/>
                        <a:satMod val="245000"/>
                      </a:srgbClr>
                    </a:gs>
                    <a:gs pos="75000">
                      <a:srgbClr val="DA1F28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DA1F28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</a:rPr>
              <a:t>+ </a:t>
            </a:r>
            <a:r>
              <a:rPr lang="ru-RU" sz="5400" b="1" dirty="0" err="1">
                <a:ln w="11430"/>
                <a:solidFill>
                  <a:srgbClr val="000066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</a:rPr>
              <a:t>СИний</a:t>
            </a:r>
            <a:r>
              <a:rPr lang="ru-RU" sz="5400" b="1" dirty="0">
                <a:ln w="11430"/>
                <a:gradFill>
                  <a:gsLst>
                    <a:gs pos="0">
                      <a:srgbClr val="DA1F28">
                        <a:tint val="70000"/>
                        <a:satMod val="245000"/>
                      </a:srgbClr>
                    </a:gs>
                    <a:gs pos="75000">
                      <a:srgbClr val="DA1F28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DA1F28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</a:rPr>
              <a:t>+ Красный)</a:t>
            </a:r>
          </a:p>
        </p:txBody>
      </p:sp>
      <p:pic>
        <p:nvPicPr>
          <p:cNvPr id="25702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4038" y="1916113"/>
            <a:ext cx="4619625" cy="2017712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681403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5000">
        <p14:reveal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57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706" name="Text Box 2"/>
          <p:cNvSpPr txBox="1">
            <a:spLocks noChangeArrowheads="1"/>
          </p:cNvSpPr>
          <p:nvPr/>
        </p:nvSpPr>
        <p:spPr bwMode="auto">
          <a:xfrm>
            <a:off x="971550" y="333375"/>
            <a:ext cx="6629400" cy="823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ru-RU" sz="4800" b="1" smtClean="0">
                <a:solidFill>
                  <a:srgbClr val="FF0000"/>
                </a:solidFill>
                <a:latin typeface="Impact" pitchFamily="34" charset="0"/>
              </a:rPr>
              <a:t>Государственный гимн</a:t>
            </a:r>
          </a:p>
        </p:txBody>
      </p:sp>
      <p:sp>
        <p:nvSpPr>
          <p:cNvPr id="584707" name="Text Box 3"/>
          <p:cNvSpPr txBox="1">
            <a:spLocks noChangeArrowheads="1"/>
          </p:cNvSpPr>
          <p:nvPr/>
        </p:nvSpPr>
        <p:spPr bwMode="auto">
          <a:xfrm>
            <a:off x="468313" y="1557338"/>
            <a:ext cx="8207375" cy="1554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ru-RU" sz="3200" b="1" smtClean="0">
                <a:solidFill>
                  <a:srgbClr val="990000"/>
                </a:solidFill>
              </a:rPr>
              <a:t>Торжественная песнь, принятая как символ государства или социального единства.</a:t>
            </a:r>
          </a:p>
        </p:txBody>
      </p:sp>
      <p:pic>
        <p:nvPicPr>
          <p:cNvPr id="54276" name="Picture 4" descr="Кремль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4437063"/>
            <a:ext cx="2519363" cy="158908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84709" name="Rectangle 5"/>
          <p:cNvSpPr>
            <a:spLocks noChangeArrowheads="1"/>
          </p:cNvSpPr>
          <p:nvPr/>
        </p:nvSpPr>
        <p:spPr bwMode="auto">
          <a:xfrm>
            <a:off x="468313" y="2708275"/>
            <a:ext cx="8137525" cy="2519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 smtClean="0">
                <a:solidFill>
                  <a:srgbClr val="990000"/>
                </a:solidFill>
                <a:latin typeface="Arial" pitchFamily="34" charset="0"/>
              </a:rPr>
              <a:t>«Гимн» слово греческого происхождения означает «торжественную, хвалебную песнь»</a:t>
            </a:r>
          </a:p>
        </p:txBody>
      </p:sp>
      <p:pic>
        <p:nvPicPr>
          <p:cNvPr id="54278" name="Picture 6" descr="московский кремль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4941888"/>
            <a:ext cx="1943100" cy="14541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4711" name="Picture 7" descr="флаг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188" y="404813"/>
            <a:ext cx="1150937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52997527"/>
      </p:ext>
    </p:extLst>
  </p:cSld>
  <p:clrMapOvr>
    <a:masterClrMapping/>
  </p:clrMapOvr>
  <p:transition spd="slow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54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0" dur="500"/>
                                        <p:tgtEl>
                                          <p:spTgt spid="54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356" name="Rectangle 4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772400" cy="1014413"/>
          </a:xfrm>
        </p:spPr>
        <p:txBody>
          <a:bodyPr/>
          <a:lstStyle/>
          <a:p>
            <a:pPr eaLnBrk="1" hangingPunct="1"/>
            <a:r>
              <a:rPr lang="ru-RU" sz="2400" b="1" smtClean="0"/>
              <a:t>Слова Государственного гимна России </a:t>
            </a:r>
            <a:br>
              <a:rPr lang="ru-RU" sz="2400" b="1" smtClean="0"/>
            </a:br>
            <a:r>
              <a:rPr lang="ru-RU" sz="2400" b="1" smtClean="0"/>
              <a:t>написал поэт С.В. Михалков, а музыку – </a:t>
            </a:r>
            <a:br>
              <a:rPr lang="ru-RU" sz="2400" b="1" smtClean="0"/>
            </a:br>
            <a:r>
              <a:rPr lang="ru-RU" sz="2400" b="1" smtClean="0"/>
              <a:t>композитор А.В.Александров.</a:t>
            </a:r>
          </a:p>
        </p:txBody>
      </p:sp>
      <p:sp>
        <p:nvSpPr>
          <p:cNvPr id="585731" name="Rectangle 5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228359" name="Picture 7" descr="Михалков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738" y="1668463"/>
            <a:ext cx="3592512" cy="44323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8360" name="Picture 8" descr="АЛЕКСАНДРОВ Анатолий Николаевич"/>
          <p:cNvPicPr>
            <a:picLocks noGrp="1" noChangeAspect="1" noChangeArrowheads="1"/>
          </p:cNvPicPr>
          <p:nvPr>
            <p:ph type="body"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72038" y="1711325"/>
            <a:ext cx="3857625" cy="4313238"/>
          </a:xfrm>
          <a:effectLst>
            <a:softEdge rad="112500"/>
          </a:effectLst>
        </p:spPr>
      </p:pic>
      <p:sp>
        <p:nvSpPr>
          <p:cNvPr id="228361" name="Rectangle 9"/>
          <p:cNvSpPr>
            <a:spLocks noChangeArrowheads="1"/>
          </p:cNvSpPr>
          <p:nvPr/>
        </p:nvSpPr>
        <p:spPr bwMode="auto">
          <a:xfrm>
            <a:off x="677863" y="5880100"/>
            <a:ext cx="3738562" cy="744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 smtClean="0">
                <a:solidFill>
                  <a:srgbClr val="404176"/>
                </a:solidFill>
              </a:rPr>
              <a:t>С.В. Михалков</a:t>
            </a:r>
          </a:p>
        </p:txBody>
      </p:sp>
      <p:sp>
        <p:nvSpPr>
          <p:cNvPr id="228362" name="Rectangle 10"/>
          <p:cNvSpPr>
            <a:spLocks noChangeArrowheads="1"/>
          </p:cNvSpPr>
          <p:nvPr/>
        </p:nvSpPr>
        <p:spPr bwMode="auto">
          <a:xfrm>
            <a:off x="4916488" y="5884863"/>
            <a:ext cx="3738562" cy="744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 smtClean="0">
                <a:solidFill>
                  <a:srgbClr val="404176"/>
                </a:solidFill>
              </a:rPr>
              <a:t>А.В.Александров</a:t>
            </a:r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>
          <a:xfrm>
            <a:off x="5465763" y="6400800"/>
            <a:ext cx="2895600" cy="457200"/>
          </a:xfrm>
        </p:spPr>
        <p:txBody>
          <a:bodyPr/>
          <a:lstStyle/>
          <a:p>
            <a:pPr algn="r">
              <a:defRPr/>
            </a:pPr>
            <a:r>
              <a:rPr lang="ru-RU" dirty="0" smtClean="0"/>
              <a:t>Кривошеева С.Ю.</a:t>
            </a:r>
          </a:p>
          <a:p>
            <a:pPr algn="r">
              <a:defRPr/>
            </a:pPr>
            <a:r>
              <a:rPr lang="ru-RU" dirty="0" smtClean="0"/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73378000"/>
      </p:ext>
    </p:extLst>
  </p:cSld>
  <p:clrMapOvr>
    <a:masterClrMapping/>
  </p:clrMapOvr>
  <p:transition spd="slow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83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83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83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283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283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283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4" dur="80"/>
                                        <p:tgtEl>
                                          <p:spTgt spid="22836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rgbClr val="0000FF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rgbClr val="CC00FF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5" dur="80"/>
                                        <p:tgtEl>
                                          <p:spTgt spid="22836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80"/>
                                        <p:tgtEl>
                                          <p:spTgt spid="22836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9" dur="80"/>
                                        <p:tgtEl>
                                          <p:spTgt spid="22836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0" dur="80"/>
                                        <p:tgtEl>
                                          <p:spTgt spid="2283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80"/>
                                        <p:tgtEl>
                                          <p:spTgt spid="2283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8356" grpId="0"/>
      <p:bldP spid="228361" grpId="0"/>
      <p:bldP spid="22836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4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0" y="3460750"/>
            <a:ext cx="3976688" cy="320833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4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275" y="3573463"/>
            <a:ext cx="4292600" cy="30956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419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275" y="0"/>
            <a:ext cx="4286250" cy="32639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419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875" y="0"/>
            <a:ext cx="4124325" cy="32654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90062563"/>
      </p:ext>
    </p:extLst>
  </p:cSld>
  <p:clrMapOvr>
    <a:masterClrMapping/>
  </p:clrMapOvr>
  <p:transition spd="slow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41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4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4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641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64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64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641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64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64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64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64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64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898" name="Нижний колонтитул 2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ru-RU" smtClean="0">
              <a:solidFill>
                <a:srgbClr val="FFFFFF"/>
              </a:solidFill>
            </a:endParaRPr>
          </a:p>
          <a:p>
            <a:pPr eaLnBrk="1" hangingPunct="1"/>
            <a:r>
              <a:rPr lang="ru-RU" smtClean="0">
                <a:solidFill>
                  <a:srgbClr val="FFFFFF"/>
                </a:solidFill>
              </a:rPr>
              <a:t>Кривошеева С.Ю.</a:t>
            </a:r>
          </a:p>
          <a:p>
            <a:pPr eaLnBrk="1" hangingPunct="1"/>
            <a:r>
              <a:rPr lang="ru-RU" smtClean="0">
                <a:solidFill>
                  <a:srgbClr val="FFFFFF"/>
                </a:solidFill>
              </a:rPr>
              <a:t>. </a:t>
            </a:r>
          </a:p>
        </p:txBody>
      </p:sp>
      <p:sp>
        <p:nvSpPr>
          <p:cNvPr id="122882" name="Заголовок 1"/>
          <p:cNvSpPr>
            <a:spLocks noGrp="1"/>
          </p:cNvSpPr>
          <p:nvPr>
            <p:ph type="title"/>
          </p:nvPr>
        </p:nvSpPr>
        <p:spPr>
          <a:xfrm>
            <a:off x="1619672" y="404664"/>
            <a:ext cx="6152471" cy="1944216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 smtClean="0"/>
          </a:p>
        </p:txBody>
      </p:sp>
      <p:pic>
        <p:nvPicPr>
          <p:cNvPr id="122884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28800"/>
            <a:ext cx="9144000" cy="50292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959694" y="188640"/>
            <a:ext cx="3672408" cy="1512168"/>
          </a:xfrm>
          <a:prstGeom prst="rect">
            <a:avLst/>
          </a:prstGeom>
          <a:noFill/>
        </p:spPr>
        <p:txBody>
          <a:bodyPr>
            <a:prstTxWarp prst="textCanUp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5400" b="1" dirty="0">
                <a:ln w="11430"/>
                <a:gradFill>
                  <a:gsLst>
                    <a:gs pos="0">
                      <a:srgbClr val="DA1F28">
                        <a:tint val="70000"/>
                        <a:satMod val="245000"/>
                      </a:srgbClr>
                    </a:gs>
                    <a:gs pos="75000">
                      <a:srgbClr val="DA1F28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DA1F28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charset="0"/>
              </a:rPr>
              <a:t>«Я знаю…..»</a:t>
            </a:r>
          </a:p>
        </p:txBody>
      </p:sp>
    </p:spTree>
    <p:extLst>
      <p:ext uri="{BB962C8B-B14F-4D97-AF65-F5344CB8AC3E}">
        <p14:creationId xmlns:p14="http://schemas.microsoft.com/office/powerpoint/2010/main" val="2464932519"/>
      </p:ext>
    </p:extLst>
  </p:cSld>
  <p:clrMapOvr>
    <a:masterClrMapping/>
  </p:clrMapOvr>
  <p:transition spd="slow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12288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12288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33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772400" cy="36195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800" b="1" smtClean="0">
                <a:latin typeface="Arbat"/>
              </a:rPr>
              <a:t>Тест по теме:</a:t>
            </a:r>
            <a:r>
              <a:rPr lang="ru-RU" sz="2800" b="1" smtClean="0"/>
              <a:t> </a:t>
            </a:r>
            <a:r>
              <a:rPr lang="ru-RU" sz="2800" b="1" smtClean="0">
                <a:solidFill>
                  <a:srgbClr val="CC00FF"/>
                </a:solidFill>
              </a:rPr>
              <a:t>«Славные символы России»</a:t>
            </a:r>
          </a:p>
        </p:txBody>
      </p:sp>
      <p:sp>
        <p:nvSpPr>
          <p:cNvPr id="59395" name="Rectangle 3"/>
          <p:cNvSpPr>
            <a:spLocks noGrp="1" noChangeArrowheads="1"/>
          </p:cNvSpPr>
          <p:nvPr>
            <p:ph idx="1"/>
          </p:nvPr>
        </p:nvSpPr>
        <p:spPr>
          <a:xfrm>
            <a:off x="188913" y="1033463"/>
            <a:ext cx="8697912" cy="5624512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ru-RU" sz="1600" b="1" u="sng" smtClean="0">
                <a:solidFill>
                  <a:srgbClr val="0000FF"/>
                </a:solidFill>
              </a:rPr>
              <a:t>Вопрос 1: </a:t>
            </a:r>
            <a:r>
              <a:rPr lang="ru-RU" sz="1600" b="1" i="1" u="sng" smtClean="0">
                <a:solidFill>
                  <a:srgbClr val="0000FF"/>
                </a:solidFill>
              </a:rPr>
              <a:t>Когда Русь обрела государственный герб</a:t>
            </a:r>
            <a:r>
              <a:rPr lang="ru-RU" sz="1400" b="1" i="1" u="sng" smtClean="0">
                <a:solidFill>
                  <a:srgbClr val="0000FF"/>
                </a:solidFill>
              </a:rPr>
              <a:t>?</a:t>
            </a:r>
            <a:endParaRPr lang="ru-RU" sz="1400" u="sng" smtClean="0">
              <a:solidFill>
                <a:srgbClr val="0000FF"/>
              </a:solidFill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ru-RU" sz="1600" smtClean="0">
                <a:solidFill>
                  <a:srgbClr val="0000FF"/>
                </a:solidFill>
              </a:rPr>
              <a:t>2) при великом князе московском Иване III</a:t>
            </a:r>
            <a:r>
              <a:rPr lang="ru-RU" sz="1400" smtClean="0">
                <a:solidFill>
                  <a:srgbClr val="0000FF"/>
                </a:solidFill>
              </a:rPr>
              <a:t/>
            </a:r>
            <a:br>
              <a:rPr lang="ru-RU" sz="1400" smtClean="0">
                <a:solidFill>
                  <a:srgbClr val="0000FF"/>
                </a:solidFill>
              </a:rPr>
            </a:br>
            <a:endParaRPr lang="ru-RU" sz="1400" b="1" smtClean="0">
              <a:solidFill>
                <a:srgbClr val="0000FF"/>
              </a:solidFill>
            </a:endParaRPr>
          </a:p>
          <a:p>
            <a:pPr eaLnBrk="1" hangingPunct="1">
              <a:lnSpc>
                <a:spcPct val="80000"/>
              </a:lnSpc>
            </a:pPr>
            <a:r>
              <a:rPr lang="ru-RU" sz="1600" b="1" u="sng" smtClean="0">
                <a:solidFill>
                  <a:srgbClr val="0000FF"/>
                </a:solidFill>
              </a:rPr>
              <a:t>Вопрос 2: </a:t>
            </a:r>
            <a:r>
              <a:rPr lang="ru-RU" sz="1600" b="1" i="1" u="sng" smtClean="0">
                <a:solidFill>
                  <a:srgbClr val="0000FF"/>
                </a:solidFill>
              </a:rPr>
              <a:t>Порядок расположения полос (снизу вверх) на Государственном флаге России:</a:t>
            </a:r>
            <a:endParaRPr lang="ru-RU" sz="1600" u="sng" smtClean="0">
              <a:solidFill>
                <a:srgbClr val="0000FF"/>
              </a:solidFill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ru-RU" sz="1600" smtClean="0">
                <a:solidFill>
                  <a:srgbClr val="0000FF"/>
                </a:solidFill>
              </a:rPr>
              <a:t>1) красная, синяя, белая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ru-RU" sz="1400" b="1" smtClean="0">
              <a:solidFill>
                <a:srgbClr val="0000FF"/>
              </a:solidFill>
            </a:endParaRPr>
          </a:p>
          <a:p>
            <a:pPr eaLnBrk="1" hangingPunct="1">
              <a:lnSpc>
                <a:spcPct val="80000"/>
              </a:lnSpc>
            </a:pPr>
            <a:r>
              <a:rPr lang="ru-RU" sz="1600" b="1" u="sng" smtClean="0">
                <a:solidFill>
                  <a:srgbClr val="0000FF"/>
                </a:solidFill>
              </a:rPr>
              <a:t>Вопрос 3: </a:t>
            </a:r>
            <a:r>
              <a:rPr lang="ru-RU" sz="1600" b="1" i="1" u="sng" smtClean="0">
                <a:solidFill>
                  <a:srgbClr val="0000FF"/>
                </a:solidFill>
              </a:rPr>
              <a:t>День Государственного флага мы отмечаем:</a:t>
            </a:r>
            <a:endParaRPr lang="ru-RU" sz="1600" u="sng" smtClean="0">
              <a:solidFill>
                <a:srgbClr val="0000FF"/>
              </a:solidFill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ru-RU" sz="1400" smtClean="0">
                <a:solidFill>
                  <a:srgbClr val="0000FF"/>
                </a:solidFill>
              </a:rPr>
              <a:t>2) </a:t>
            </a:r>
            <a:r>
              <a:rPr lang="ru-RU" sz="1600" smtClean="0">
                <a:solidFill>
                  <a:srgbClr val="0000FF"/>
                </a:solidFill>
              </a:rPr>
              <a:t>22 августа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ru-RU" sz="1400" b="1" smtClean="0">
              <a:solidFill>
                <a:srgbClr val="0000FF"/>
              </a:solidFill>
            </a:endParaRPr>
          </a:p>
          <a:p>
            <a:pPr eaLnBrk="1" hangingPunct="1">
              <a:lnSpc>
                <a:spcPct val="80000"/>
              </a:lnSpc>
            </a:pPr>
            <a:r>
              <a:rPr lang="ru-RU" sz="1600" b="1" u="sng" smtClean="0">
                <a:solidFill>
                  <a:srgbClr val="0000FF"/>
                </a:solidFill>
              </a:rPr>
              <a:t>Вопрос 4: </a:t>
            </a:r>
            <a:r>
              <a:rPr lang="ru-RU" sz="1600" b="1" i="1" u="sng" smtClean="0">
                <a:solidFill>
                  <a:srgbClr val="0000FF"/>
                </a:solidFill>
              </a:rPr>
              <a:t>Что означает слово "гимн"?:</a:t>
            </a:r>
            <a:endParaRPr lang="ru-RU" sz="1600" u="sng" smtClean="0">
              <a:solidFill>
                <a:srgbClr val="0000FF"/>
              </a:solidFill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ru-RU" sz="1600" smtClean="0">
                <a:solidFill>
                  <a:srgbClr val="0000FF"/>
                </a:solidFill>
              </a:rPr>
              <a:t>3) Это торжественное музыкальное произведение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ru-RU" sz="1400" b="1" smtClean="0">
              <a:solidFill>
                <a:srgbClr val="0000FF"/>
              </a:solidFill>
            </a:endParaRPr>
          </a:p>
          <a:p>
            <a:pPr eaLnBrk="1" hangingPunct="1">
              <a:lnSpc>
                <a:spcPct val="80000"/>
              </a:lnSpc>
            </a:pPr>
            <a:r>
              <a:rPr lang="ru-RU" sz="1600" b="1" u="sng" smtClean="0">
                <a:solidFill>
                  <a:srgbClr val="0000FF"/>
                </a:solidFill>
              </a:rPr>
              <a:t>Вопрос 5: </a:t>
            </a:r>
            <a:r>
              <a:rPr lang="ru-RU" sz="1600" b="1" i="1" u="sng" smtClean="0">
                <a:solidFill>
                  <a:srgbClr val="0000FF"/>
                </a:solidFill>
              </a:rPr>
              <a:t>Кто является автором слов российского гимна?</a:t>
            </a:r>
            <a:endParaRPr lang="ru-RU" sz="1600" u="sng" smtClean="0">
              <a:solidFill>
                <a:srgbClr val="0000FF"/>
              </a:solidFill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ru-RU" sz="1600" smtClean="0">
                <a:solidFill>
                  <a:srgbClr val="0000FF"/>
                </a:solidFill>
              </a:rPr>
              <a:t>2) С. В. Михалков</a:t>
            </a:r>
            <a:r>
              <a:rPr lang="ru-RU" sz="1400" smtClean="0">
                <a:solidFill>
                  <a:srgbClr val="0000FF"/>
                </a:solidFill>
              </a:rPr>
              <a:t/>
            </a:r>
            <a:br>
              <a:rPr lang="ru-RU" sz="1400" smtClean="0">
                <a:solidFill>
                  <a:srgbClr val="0000FF"/>
                </a:solidFill>
              </a:rPr>
            </a:br>
            <a:endParaRPr lang="ru-RU" sz="1400" smtClean="0">
              <a:solidFill>
                <a:srgbClr val="0000FF"/>
              </a:solidFill>
            </a:endParaRPr>
          </a:p>
          <a:p>
            <a:pPr eaLnBrk="1" hangingPunct="1">
              <a:lnSpc>
                <a:spcPct val="80000"/>
              </a:lnSpc>
            </a:pPr>
            <a:r>
              <a:rPr lang="ru-RU" sz="1600" b="1" u="sng" smtClean="0">
                <a:solidFill>
                  <a:srgbClr val="0000FF"/>
                </a:solidFill>
              </a:rPr>
              <a:t>Вопрос 6: </a:t>
            </a:r>
            <a:r>
              <a:rPr lang="ru-RU" sz="1600" b="1" i="1" u="sng" smtClean="0">
                <a:solidFill>
                  <a:srgbClr val="0000FF"/>
                </a:solidFill>
              </a:rPr>
              <a:t>Какой композитор написал музыку гимна?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ru-RU" sz="1600" smtClean="0">
                <a:solidFill>
                  <a:srgbClr val="0000FF"/>
                </a:solidFill>
              </a:rPr>
              <a:t>3) А. Александров</a:t>
            </a:r>
            <a:endParaRPr lang="ru-RU" sz="1400" i="1" smtClean="0">
              <a:solidFill>
                <a:srgbClr val="0000FF"/>
              </a:solidFill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ru-RU" sz="1400" b="1" i="1" smtClean="0">
              <a:solidFill>
                <a:srgbClr val="0000FF"/>
              </a:solidFill>
            </a:endParaRPr>
          </a:p>
          <a:p>
            <a:pPr eaLnBrk="1" hangingPunct="1">
              <a:lnSpc>
                <a:spcPct val="80000"/>
              </a:lnSpc>
            </a:pPr>
            <a:r>
              <a:rPr lang="ru-RU" sz="1600" b="1" u="sng" smtClean="0">
                <a:solidFill>
                  <a:srgbClr val="0000FF"/>
                </a:solidFill>
              </a:rPr>
              <a:t>Вопрос 7: </a:t>
            </a:r>
            <a:r>
              <a:rPr lang="ru-RU" sz="1600" b="1" i="1" u="sng" smtClean="0">
                <a:solidFill>
                  <a:srgbClr val="0000FF"/>
                </a:solidFill>
              </a:rPr>
              <a:t>В каком государстве возникло слово "гимн"?</a:t>
            </a:r>
            <a:endParaRPr lang="ru-RU" sz="1600" u="sng" smtClean="0">
              <a:solidFill>
                <a:srgbClr val="0000FF"/>
              </a:solidFill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ru-RU" sz="1600" smtClean="0">
                <a:solidFill>
                  <a:srgbClr val="0000FF"/>
                </a:solidFill>
              </a:rPr>
              <a:t>2) Греции</a:t>
            </a:r>
            <a:r>
              <a:rPr lang="ru-RU" sz="1400" smtClean="0">
                <a:solidFill>
                  <a:srgbClr val="0000FF"/>
                </a:solidFill>
              </a:rPr>
              <a:t/>
            </a:r>
            <a:br>
              <a:rPr lang="ru-RU" sz="1400" smtClean="0">
                <a:solidFill>
                  <a:srgbClr val="0000FF"/>
                </a:solidFill>
              </a:rPr>
            </a:br>
            <a:endParaRPr lang="ru-RU" sz="1400" smtClean="0">
              <a:solidFill>
                <a:srgbClr val="0000FF"/>
              </a:solidFill>
            </a:endParaRPr>
          </a:p>
        </p:txBody>
      </p:sp>
      <p:sp>
        <p:nvSpPr>
          <p:cNvPr id="593924" name="Нижний колонтитул 5"/>
          <p:cNvSpPr>
            <a:spLocks noGrp="1"/>
          </p:cNvSpPr>
          <p:nvPr>
            <p:ph type="ftr" sz="quarter" idx="11"/>
          </p:nvPr>
        </p:nvSpPr>
        <p:spPr bwMode="auto">
          <a:xfrm>
            <a:off x="5456238" y="6257925"/>
            <a:ext cx="2895600" cy="457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/>
            <a:endParaRPr lang="ru-RU" smtClean="0">
              <a:solidFill>
                <a:srgbClr val="8383AD"/>
              </a:solidFill>
            </a:endParaRPr>
          </a:p>
          <a:p>
            <a:pPr algn="r" eaLnBrk="1" hangingPunct="1"/>
            <a:r>
              <a:rPr lang="ru-RU" smtClean="0">
                <a:solidFill>
                  <a:srgbClr val="8383AD"/>
                </a:solidFill>
              </a:rPr>
              <a:t>Кривошеева С.Ю.. </a:t>
            </a:r>
          </a:p>
        </p:txBody>
      </p:sp>
    </p:spTree>
    <p:extLst>
      <p:ext uri="{BB962C8B-B14F-4D97-AF65-F5344CB8AC3E}">
        <p14:creationId xmlns:p14="http://schemas.microsoft.com/office/powerpoint/2010/main" val="2731229466"/>
      </p:ext>
    </p:extLst>
  </p:cSld>
  <p:clrMapOvr>
    <a:masterClrMapping/>
  </p:clrMapOvr>
  <p:transition spd="slow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93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93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93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939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939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939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9395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1524000"/>
            <a:ext cx="7772400" cy="45720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ru-RU" smtClean="0"/>
              <a:t> </a:t>
            </a:r>
            <a:r>
              <a:rPr lang="ru-RU" b="1" i="1" smtClean="0"/>
              <a:t>Стоп, уроки!</a:t>
            </a:r>
          </a:p>
          <a:p>
            <a:pPr eaLnBrk="1" hangingPunct="1">
              <a:buFontTx/>
              <a:buNone/>
            </a:pPr>
            <a:r>
              <a:rPr lang="ru-RU" b="1" i="1" smtClean="0"/>
              <a:t>Стоп, дела, </a:t>
            </a:r>
          </a:p>
          <a:p>
            <a:pPr eaLnBrk="1" hangingPunct="1">
              <a:buFontTx/>
              <a:buNone/>
            </a:pPr>
            <a:r>
              <a:rPr lang="ru-RU" b="1" i="1" smtClean="0"/>
              <a:t>Отдыхать пришла пора!</a:t>
            </a:r>
          </a:p>
        </p:txBody>
      </p:sp>
      <p:pic>
        <p:nvPicPr>
          <p:cNvPr id="168964" name="Picture 4" descr="PE01821_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0338" y="3429000"/>
            <a:ext cx="3384550" cy="321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4948" name="WordArt 6"/>
          <p:cNvSpPr>
            <a:spLocks noChangeArrowheads="1" noChangeShapeType="1" noTextEdit="1"/>
          </p:cNvSpPr>
          <p:nvPr/>
        </p:nvSpPr>
        <p:spPr bwMode="auto">
          <a:xfrm>
            <a:off x="2484438" y="260350"/>
            <a:ext cx="4629150" cy="13049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3600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Физминутка</a:t>
            </a:r>
            <a:endParaRPr lang="ru-RU" sz="3600" kern="10" dirty="0" smtClean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Arial"/>
              <a:cs typeface="Arial"/>
            </a:endParaRPr>
          </a:p>
        </p:txBody>
      </p:sp>
      <p:pic>
        <p:nvPicPr>
          <p:cNvPr id="168967" name="Picture 7" descr="byd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5113" y="188913"/>
            <a:ext cx="860425" cy="1366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58680618"/>
      </p:ext>
    </p:extLst>
  </p:cSld>
  <p:clrMapOvr>
    <a:masterClrMapping/>
  </p:clrMapOvr>
  <p:transition spd="slow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89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689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689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9" presetID="18" presetClass="entr" presetSubtype="1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1" dur="500"/>
                                        <p:tgtEl>
                                          <p:spTgt spid="1689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9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0" fill="hold"/>
                                        <p:tgtEl>
                                          <p:spTgt spid="1689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0" fill="hold"/>
                                        <p:tgtEl>
                                          <p:spTgt spid="1689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8962" grpId="0" build="p" autoUpdateAnimBg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7602" name="Picture 2" descr="C:\Users\Светлана\Pictures\2 а\открытые уроки\DSC_011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40"/>
            <a:ext cx="9144000" cy="66668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968560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5000">
        <p:dissolve/>
      </p:transition>
    </mc:Choice>
    <mc:Fallback>
      <p:transition spd="slow" advTm="5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713" y="66675"/>
            <a:ext cx="5545137" cy="68087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20855368"/>
      </p:ext>
    </p:extLst>
  </p:cSld>
  <p:clrMapOvr>
    <a:masterClrMapping/>
  </p:clrMapOvr>
  <p:transition spd="slow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512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51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5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6994" name="Text Box 6"/>
          <p:cNvSpPr txBox="1">
            <a:spLocks noChangeArrowheads="1"/>
          </p:cNvSpPr>
          <p:nvPr/>
        </p:nvSpPr>
        <p:spPr bwMode="auto">
          <a:xfrm>
            <a:off x="611188" y="0"/>
            <a:ext cx="8064500" cy="5213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sz="2800" b="1" smtClean="0">
                <a:solidFill>
                  <a:srgbClr val="990000"/>
                </a:solidFill>
              </a:rPr>
              <a:t>Информационная карта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ru-RU" sz="2800" b="1" smtClean="0">
              <a:solidFill>
                <a:srgbClr val="990000"/>
              </a:solidFill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sz="2000" b="1" smtClean="0">
                <a:solidFill>
                  <a:srgbClr val="000099"/>
                </a:solidFill>
              </a:rPr>
              <a:t>1.Изображение герба должно располагаться на геральдическом щите, который может быть различной формы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sz="2000" b="1" smtClean="0">
                <a:solidFill>
                  <a:srgbClr val="000099"/>
                </a:solidFill>
              </a:rPr>
              <a:t>(круглой, квадратной, прямоугольной, овальной).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ru-RU" sz="2000" b="1" smtClean="0">
              <a:solidFill>
                <a:srgbClr val="000099"/>
              </a:solidFill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sz="2000" b="1" smtClean="0">
                <a:solidFill>
                  <a:srgbClr val="000099"/>
                </a:solidFill>
              </a:rPr>
              <a:t>2.Ваш класс является частью школьного коллектива. Подумайте, какое главное назначение у школы. Исходя из этого решите, что может быть главным элементом на гербе класса, и поместите его в центр герба.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ru-RU" sz="2000" b="1" smtClean="0">
              <a:solidFill>
                <a:srgbClr val="000099"/>
              </a:solidFill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000" b="1" smtClean="0">
                <a:solidFill>
                  <a:srgbClr val="000099"/>
                </a:solidFill>
              </a:rPr>
              <a:t>3</a:t>
            </a:r>
            <a:r>
              <a:rPr lang="ru-RU" sz="2000" b="1" smtClean="0">
                <a:solidFill>
                  <a:srgbClr val="000099"/>
                </a:solidFill>
              </a:rPr>
              <a:t>.Подумайте, чем славится ваш класс в школе. Отразите этот факт также в вашем гербе.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ru-RU" sz="2000" b="1" smtClean="0">
              <a:solidFill>
                <a:srgbClr val="000099"/>
              </a:solidFill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000" b="1" smtClean="0">
                <a:solidFill>
                  <a:srgbClr val="000099"/>
                </a:solidFill>
              </a:rPr>
              <a:t>4</a:t>
            </a:r>
            <a:r>
              <a:rPr lang="ru-RU" sz="2000" b="1" smtClean="0">
                <a:solidFill>
                  <a:srgbClr val="000099"/>
                </a:solidFill>
              </a:rPr>
              <a:t>.Защитите свой проект.</a:t>
            </a:r>
          </a:p>
        </p:txBody>
      </p:sp>
    </p:spTree>
    <p:extLst>
      <p:ext uri="{BB962C8B-B14F-4D97-AF65-F5344CB8AC3E}">
        <p14:creationId xmlns:p14="http://schemas.microsoft.com/office/powerpoint/2010/main" val="666944646"/>
      </p:ext>
    </p:extLst>
  </p:cSld>
  <p:clrMapOvr>
    <a:masterClrMapping/>
  </p:clrMapOvr>
  <p:transition spd="slow" advTm="5000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9042" name="Нижний колонтитул 1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ru-RU" smtClean="0">
                <a:solidFill>
                  <a:srgbClr val="000000"/>
                </a:solidFill>
              </a:rPr>
              <a:t>. </a:t>
            </a:r>
          </a:p>
        </p:txBody>
      </p:sp>
      <p:pic>
        <p:nvPicPr>
          <p:cNvPr id="59904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25" y="1341438"/>
            <a:ext cx="1738313" cy="1914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9904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0738" y="4305300"/>
            <a:ext cx="3470275" cy="2439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123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700" y="1196975"/>
            <a:ext cx="3455988" cy="28289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123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3429000"/>
            <a:ext cx="3384550" cy="29527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999375" y="188640"/>
            <a:ext cx="5145255" cy="1440161"/>
          </a:xfrm>
          <a:prstGeom prst="rect">
            <a:avLst/>
          </a:prstGeom>
          <a:noFill/>
        </p:spPr>
        <p:txBody>
          <a:bodyPr wrap="none">
            <a:prstTxWarp prst="textCanDown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5400" b="1" dirty="0">
                <a:ln w="1905"/>
                <a:gradFill>
                  <a:gsLst>
                    <a:gs pos="0">
                      <a:srgbClr val="F14124">
                        <a:shade val="20000"/>
                        <a:satMod val="200000"/>
                      </a:srgbClr>
                    </a:gs>
                    <a:gs pos="78000">
                      <a:srgbClr val="F14124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14124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</a:rPr>
              <a:t>Символы для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5400" b="1" dirty="0">
                <a:ln w="1905"/>
                <a:gradFill>
                  <a:gsLst>
                    <a:gs pos="0">
                      <a:srgbClr val="F14124">
                        <a:shade val="20000"/>
                        <a:satMod val="200000"/>
                      </a:srgbClr>
                    </a:gs>
                    <a:gs pos="78000">
                      <a:srgbClr val="F14124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14124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</a:rPr>
              <a:t>Герба класса</a:t>
            </a:r>
          </a:p>
        </p:txBody>
      </p:sp>
    </p:spTree>
    <p:extLst>
      <p:ext uri="{BB962C8B-B14F-4D97-AF65-F5344CB8AC3E}">
        <p14:creationId xmlns:p14="http://schemas.microsoft.com/office/powerpoint/2010/main" val="4265656499"/>
      </p:ext>
    </p:extLst>
  </p:cSld>
  <p:clrMapOvr>
    <a:masterClrMapping/>
  </p:clrMapOvr>
  <p:transition spd="slow" advTm="5000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985479" y="260648"/>
            <a:ext cx="7307513" cy="4787954"/>
          </a:xfrm>
          <a:prstGeom prst="rect">
            <a:avLst/>
          </a:prstGeom>
          <a:noFill/>
        </p:spPr>
        <p:txBody>
          <a:bodyPr wrap="none">
            <a:prstTxWarp prst="textCanUp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5400" b="1" dirty="0">
                <a:ln w="11430"/>
                <a:gradFill>
                  <a:gsLst>
                    <a:gs pos="0">
                      <a:srgbClr val="333399">
                        <a:tint val="70000"/>
                        <a:satMod val="245000"/>
                      </a:srgbClr>
                    </a:gs>
                    <a:gs pos="75000">
                      <a:srgbClr val="333399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333399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Что символизируют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5400" b="1" dirty="0">
                <a:ln w="11430"/>
                <a:gradFill>
                  <a:gsLst>
                    <a:gs pos="0">
                      <a:srgbClr val="333399">
                        <a:tint val="70000"/>
                        <a:satMod val="245000"/>
                      </a:srgbClr>
                    </a:gs>
                    <a:gs pos="75000">
                      <a:srgbClr val="333399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333399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неофициальные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5400" b="1" dirty="0">
                <a:ln w="11430"/>
                <a:gradFill>
                  <a:gsLst>
                    <a:gs pos="0">
                      <a:srgbClr val="333399">
                        <a:tint val="70000"/>
                        <a:satMod val="245000"/>
                      </a:srgbClr>
                    </a:gs>
                    <a:gs pos="75000">
                      <a:srgbClr val="333399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333399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Символы России?</a:t>
            </a:r>
          </a:p>
        </p:txBody>
      </p:sp>
    </p:spTree>
    <p:extLst>
      <p:ext uri="{BB962C8B-B14F-4D97-AF65-F5344CB8AC3E}">
        <p14:creationId xmlns:p14="http://schemas.microsoft.com/office/powerpoint/2010/main" val="2713906995"/>
      </p:ext>
    </p:extLst>
  </p:cSld>
  <p:clrMapOvr>
    <a:masterClrMapping/>
  </p:clrMapOvr>
  <p:transition spd="slow" advTm="5000"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238" y="116632"/>
            <a:ext cx="2761515" cy="249162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5380" y="1699741"/>
            <a:ext cx="2750755" cy="266536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238" y="3601848"/>
            <a:ext cx="2008814" cy="234743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260648"/>
            <a:ext cx="2375297" cy="290658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3731347"/>
            <a:ext cx="2520280" cy="279368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9020" y="4485794"/>
            <a:ext cx="2542401" cy="230425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510210724"/>
      </p:ext>
    </p:extLst>
  </p:cSld>
  <p:clrMapOvr>
    <a:masterClrMapping/>
  </p:clrMapOvr>
  <p:transition spd="slow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WordArt 2"/>
          <p:cNvSpPr>
            <a:spLocks noChangeArrowheads="1" noChangeShapeType="1" noTextEdit="1"/>
          </p:cNvSpPr>
          <p:nvPr/>
        </p:nvSpPr>
        <p:spPr bwMode="auto">
          <a:xfrm>
            <a:off x="2124075" y="260350"/>
            <a:ext cx="5113338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sz="3600" kern="10" smtClean="0">
              <a:ln w="19050">
                <a:solidFill>
                  <a:srgbClr val="000000"/>
                </a:solidFill>
                <a:round/>
                <a:headEnd/>
                <a:tailEnd/>
              </a:ln>
              <a:solidFill>
                <a:srgbClr val="FFCC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/>
            </a:endParaRPr>
          </a:p>
        </p:txBody>
      </p:sp>
      <p:sp>
        <p:nvSpPr>
          <p:cNvPr id="30723" name="WordArt 3"/>
          <p:cNvSpPr>
            <a:spLocks noChangeArrowheads="1" noChangeShapeType="1" noTextEdit="1"/>
          </p:cNvSpPr>
          <p:nvPr/>
        </p:nvSpPr>
        <p:spPr bwMode="auto">
          <a:xfrm>
            <a:off x="611188" y="1196975"/>
            <a:ext cx="7921625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sz="3600" kern="10" smtClean="0">
              <a:ln w="19050">
                <a:solidFill>
                  <a:srgbClr val="000000"/>
                </a:solidFill>
                <a:round/>
                <a:headEnd/>
                <a:tailEnd/>
              </a:ln>
              <a:solidFill>
                <a:srgbClr val="FFCC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/>
            </a:endParaRPr>
          </a:p>
        </p:txBody>
      </p:sp>
      <p:sp>
        <p:nvSpPr>
          <p:cNvPr id="30724" name="Text Box 4"/>
          <p:cNvSpPr txBox="1">
            <a:spLocks noChangeArrowheads="1"/>
          </p:cNvSpPr>
          <p:nvPr/>
        </p:nvSpPr>
        <p:spPr bwMode="auto">
          <a:xfrm>
            <a:off x="684213" y="2060575"/>
            <a:ext cx="6264275" cy="2225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ru-RU" sz="2000" b="1" smtClean="0">
                <a:solidFill>
                  <a:srgbClr val="000000"/>
                </a:solidFill>
              </a:rPr>
              <a:t>Все граждане России гордятся Государственным гербом, флагом и гимном. Без этих отличительных знаков страны не обходится ни одно важное для страны событие. Случаи использования главных и важных символов России – герба, флага и гимна России определены законом.</a:t>
            </a:r>
            <a:endParaRPr lang="ru-RU" sz="2400" b="1" smtClean="0">
              <a:solidFill>
                <a:srgbClr val="CC3300"/>
              </a:solidFill>
            </a:endParaRPr>
          </a:p>
        </p:txBody>
      </p:sp>
      <p:sp>
        <p:nvSpPr>
          <p:cNvPr id="30725" name="Text Box 5"/>
          <p:cNvSpPr txBox="1">
            <a:spLocks noChangeArrowheads="1"/>
          </p:cNvSpPr>
          <p:nvPr/>
        </p:nvSpPr>
        <p:spPr bwMode="auto">
          <a:xfrm>
            <a:off x="4140200" y="3933825"/>
            <a:ext cx="50038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endParaRPr lang="ru-RU" sz="2000" b="1" smtClean="0">
              <a:solidFill>
                <a:srgbClr val="000000"/>
              </a:solidFill>
            </a:endParaRPr>
          </a:p>
        </p:txBody>
      </p:sp>
      <p:pic>
        <p:nvPicPr>
          <p:cNvPr id="620550" name="Picture 6" descr="AG00011_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4149725"/>
            <a:ext cx="2268538" cy="256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7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7050" y="2852738"/>
            <a:ext cx="1619250" cy="20669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8" name="Rectangle 8"/>
          <p:cNvSpPr>
            <a:spLocks noChangeArrowheads="1"/>
          </p:cNvSpPr>
          <p:nvPr/>
        </p:nvSpPr>
        <p:spPr bwMode="auto">
          <a:xfrm>
            <a:off x="5292725" y="5300663"/>
            <a:ext cx="330358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ru-RU" sz="1400" smtClean="0">
                <a:solidFill>
                  <a:srgbClr val="000000"/>
                </a:solidFill>
                <a:latin typeface="Tahoma" pitchFamily="34" charset="0"/>
              </a:rPr>
              <a:t>Президент России Дмитрий Медведев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2521088" y="908050"/>
            <a:ext cx="4101829" cy="1152525"/>
          </a:xfrm>
          <a:prstGeom prst="rect">
            <a:avLst/>
          </a:prstGeom>
          <a:noFill/>
        </p:spPr>
        <p:txBody>
          <a:bodyPr wrap="none">
            <a:prstTxWarp prst="textCanUp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5400" b="1" dirty="0">
                <a:ln w="11430"/>
                <a:gradFill>
                  <a:gsLst>
                    <a:gs pos="0">
                      <a:srgbClr val="333399">
                        <a:tint val="70000"/>
                        <a:satMod val="245000"/>
                      </a:srgbClr>
                    </a:gs>
                    <a:gs pos="75000">
                      <a:srgbClr val="333399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333399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Итог урока:</a:t>
            </a:r>
          </a:p>
        </p:txBody>
      </p:sp>
    </p:spTree>
    <p:extLst>
      <p:ext uri="{BB962C8B-B14F-4D97-AF65-F5344CB8AC3E}">
        <p14:creationId xmlns:p14="http://schemas.microsoft.com/office/powerpoint/2010/main" val="3283995428"/>
      </p:ext>
    </p:extLst>
  </p:cSld>
  <p:clrMapOvr>
    <a:masterClrMapping/>
  </p:clrMapOvr>
  <p:transition spd="slow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2000"/>
                                        <p:tgtEl>
                                          <p:spTgt spid="307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2000"/>
                                        <p:tgtEl>
                                          <p:spTgt spid="307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8" presetClass="entr" presetSubtype="16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4" dur="2000"/>
                                        <p:tgtEl>
                                          <p:spTgt spid="307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07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07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07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07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07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07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2" grpId="0" animBg="1"/>
      <p:bldP spid="30723" grpId="0" animBg="1"/>
      <p:bldP spid="30724" grpId="0"/>
      <p:bldP spid="30725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2594" name="Picture 11" descr="Москв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88913"/>
            <a:ext cx="8713788" cy="648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22595" name="Group 8"/>
          <p:cNvGrpSpPr>
            <a:grpSpLocks/>
          </p:cNvGrpSpPr>
          <p:nvPr/>
        </p:nvGrpSpPr>
        <p:grpSpPr bwMode="auto">
          <a:xfrm>
            <a:off x="0" y="0"/>
            <a:ext cx="1152525" cy="620713"/>
            <a:chOff x="748" y="527"/>
            <a:chExt cx="726" cy="391"/>
          </a:xfrm>
        </p:grpSpPr>
        <p:pic>
          <p:nvPicPr>
            <p:cNvPr id="622597" name="Picture 9" descr="flag_left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3821"/>
            <a:stretch>
              <a:fillRect/>
            </a:stretch>
          </p:blipFill>
          <p:spPr bwMode="auto">
            <a:xfrm>
              <a:off x="748" y="527"/>
              <a:ext cx="349" cy="3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22598" name="Picture 10" descr="Flag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1" y="618"/>
              <a:ext cx="363" cy="2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Прямоугольник 1"/>
          <p:cNvSpPr/>
          <p:nvPr/>
        </p:nvSpPr>
        <p:spPr>
          <a:xfrm>
            <a:off x="354179" y="504827"/>
            <a:ext cx="8106253" cy="1195982"/>
          </a:xfrm>
          <a:prstGeom prst="rect">
            <a:avLst/>
          </a:prstGeom>
          <a:noFill/>
        </p:spPr>
        <p:txBody>
          <a:bodyPr wrap="none">
            <a:prstTxWarp prst="textInflat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5400" b="1" dirty="0">
                <a:ln w="10541" cmpd="sng">
                  <a:solidFill>
                    <a:srgbClr val="3366CC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3366CC">
                        <a:tint val="40000"/>
                        <a:satMod val="250000"/>
                      </a:srgbClr>
                    </a:gs>
                    <a:gs pos="9000">
                      <a:srgbClr val="3366CC">
                        <a:tint val="52000"/>
                        <a:satMod val="300000"/>
                      </a:srgbClr>
                    </a:gs>
                    <a:gs pos="50000">
                      <a:srgbClr val="3366CC">
                        <a:shade val="20000"/>
                        <a:satMod val="300000"/>
                      </a:srgbClr>
                    </a:gs>
                    <a:gs pos="79000">
                      <a:srgbClr val="3366CC">
                        <a:tint val="52000"/>
                        <a:satMod val="300000"/>
                      </a:srgbClr>
                    </a:gs>
                    <a:gs pos="100000">
                      <a:srgbClr val="3366CC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« Я- русский человек…»</a:t>
            </a:r>
          </a:p>
        </p:txBody>
      </p:sp>
    </p:spTree>
    <p:extLst>
      <p:ext uri="{BB962C8B-B14F-4D97-AF65-F5344CB8AC3E}">
        <p14:creationId xmlns:p14="http://schemas.microsoft.com/office/powerpoint/2010/main" val="4196145799"/>
      </p:ext>
    </p:extLst>
  </p:cSld>
  <p:clrMapOvr>
    <a:masterClrMapping/>
  </p:clrMapOvr>
  <p:transition spd="slow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Кривошеева С.Ю.</a:t>
            </a:r>
          </a:p>
          <a:p>
            <a:pPr>
              <a:defRPr/>
            </a:pPr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376177" y="3140968"/>
            <a:ext cx="184730" cy="1754326"/>
          </a:xfrm>
          <a:prstGeom prst="rect">
            <a:avLst/>
          </a:prstGeom>
          <a:noFill/>
        </p:spPr>
        <p:txBody>
          <a:bodyPr wrap="none">
            <a:prstTxWarp prst="textFadeUp">
              <a:avLst/>
            </a:prstTxWarp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5400" b="1" dirty="0">
              <a:ln w="11430"/>
              <a:gradFill>
                <a:gsLst>
                  <a:gs pos="0">
                    <a:srgbClr val="F14124">
                      <a:tint val="90000"/>
                      <a:satMod val="120000"/>
                    </a:srgbClr>
                  </a:gs>
                  <a:gs pos="25000">
                    <a:srgbClr val="F14124">
                      <a:tint val="93000"/>
                      <a:satMod val="120000"/>
                    </a:srgbClr>
                  </a:gs>
                  <a:gs pos="50000">
                    <a:srgbClr val="F14124">
                      <a:shade val="89000"/>
                      <a:satMod val="110000"/>
                    </a:srgbClr>
                  </a:gs>
                  <a:gs pos="75000">
                    <a:srgbClr val="F14124">
                      <a:tint val="93000"/>
                      <a:satMod val="120000"/>
                    </a:srgbClr>
                  </a:gs>
                  <a:gs pos="100000">
                    <a:srgbClr val="F14124">
                      <a:tint val="90000"/>
                      <a:satMod val="120000"/>
                    </a:srgb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5400" b="1" dirty="0">
              <a:ln w="11430"/>
              <a:gradFill>
                <a:gsLst>
                  <a:gs pos="0">
                    <a:srgbClr val="F14124">
                      <a:tint val="90000"/>
                      <a:satMod val="120000"/>
                    </a:srgbClr>
                  </a:gs>
                  <a:gs pos="25000">
                    <a:srgbClr val="F14124">
                      <a:tint val="93000"/>
                      <a:satMod val="120000"/>
                    </a:srgbClr>
                  </a:gs>
                  <a:gs pos="50000">
                    <a:srgbClr val="F14124">
                      <a:shade val="89000"/>
                      <a:satMod val="110000"/>
                    </a:srgbClr>
                  </a:gs>
                  <a:gs pos="75000">
                    <a:srgbClr val="F14124">
                      <a:tint val="93000"/>
                      <a:satMod val="120000"/>
                    </a:srgbClr>
                  </a:gs>
                  <a:gs pos="100000">
                    <a:srgbClr val="F14124">
                      <a:tint val="90000"/>
                      <a:satMod val="120000"/>
                    </a:srgb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899592" y="1556792"/>
            <a:ext cx="4531818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5400" b="1" cap="all" dirty="0">
                <a:ln w="0"/>
                <a:gradFill flip="none">
                  <a:gsLst>
                    <a:gs pos="0">
                      <a:srgbClr val="4E67C8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4E67C8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4E67C8">
                        <a:shade val="65000"/>
                        <a:satMod val="130000"/>
                      </a:srgbClr>
                    </a:gs>
                    <a:gs pos="92000">
                      <a:srgbClr val="4E67C8">
                        <a:shade val="50000"/>
                        <a:satMod val="120000"/>
                      </a:srgbClr>
                    </a:gs>
                    <a:gs pos="100000">
                      <a:srgbClr val="4E67C8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Arial" charset="0"/>
              </a:rPr>
              <a:t>Рефлексия</a:t>
            </a:r>
          </a:p>
        </p:txBody>
      </p:sp>
      <p:pic>
        <p:nvPicPr>
          <p:cNvPr id="3573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3019425"/>
            <a:ext cx="3829050" cy="37528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70939629"/>
      </p:ext>
    </p:extLst>
  </p:cSld>
  <p:clrMapOvr>
    <a:masterClrMapping/>
  </p:clrMapOvr>
  <p:transition spd="slow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573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5666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941388"/>
            <a:ext cx="7488237" cy="4943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3882" dir="135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24376468"/>
      </p:ext>
    </p:extLst>
  </p:cSld>
  <p:clrMapOvr>
    <a:masterClrMapping/>
  </p:clrMapOvr>
  <p:transition spd="slow" advTm="5000"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Заголовок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 smtClean="0"/>
              <a:t/>
            </a:r>
            <a:br>
              <a:rPr lang="ru-RU" dirty="0" smtClean="0"/>
            </a:br>
            <a:endParaRPr lang="ru-RU" dirty="0" smtClean="0"/>
          </a:p>
        </p:txBody>
      </p:sp>
      <p:sp>
        <p:nvSpPr>
          <p:cNvPr id="626691" name="Нижний колонтитул 2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ru-RU" smtClean="0">
                <a:solidFill>
                  <a:srgbClr val="B13F9A"/>
                </a:solidFill>
              </a:rPr>
              <a:t>Кривошеева С.Ю.</a:t>
            </a:r>
          </a:p>
        </p:txBody>
      </p:sp>
      <p:sp>
        <p:nvSpPr>
          <p:cNvPr id="626692" name="Прямоугольник 1"/>
          <p:cNvSpPr>
            <a:spLocks noChangeArrowheads="1"/>
          </p:cNvSpPr>
          <p:nvPr/>
        </p:nvSpPr>
        <p:spPr bwMode="auto">
          <a:xfrm>
            <a:off x="2286000" y="1268413"/>
            <a:ext cx="4662488" cy="206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4000" smtClean="0">
                <a:solidFill>
                  <a:prstClr val="black"/>
                </a:solidFill>
                <a:latin typeface="Arial" pitchFamily="34" charset="0"/>
              </a:rPr>
              <a:t>	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sz="4000" smtClean="0">
              <a:solidFill>
                <a:prstClr val="black"/>
              </a:solidFill>
              <a:latin typeface="Arial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4800" smtClean="0">
                <a:solidFill>
                  <a:prstClr val="black"/>
                </a:solidFill>
                <a:latin typeface="Arial" pitchFamily="34" charset="0"/>
              </a:rPr>
              <a:t>     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763688" y="908720"/>
            <a:ext cx="6122455" cy="648072"/>
          </a:xfrm>
          <a:prstGeom prst="rect">
            <a:avLst/>
          </a:prstGeom>
          <a:noFill/>
        </p:spPr>
        <p:txBody>
          <a:bodyPr wrap="none">
            <a:prstTxWarp prst="textDeflate">
              <a:avLst/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5400" b="1" spc="50" dirty="0">
                <a:ln w="11430"/>
                <a:gradFill>
                  <a:gsLst>
                    <a:gs pos="25000">
                      <a:srgbClr val="AC66BB">
                        <a:satMod val="155000"/>
                      </a:srgbClr>
                    </a:gs>
                    <a:gs pos="100000">
                      <a:srgbClr val="AC66BB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</a:rPr>
              <a:t>Домашнее задание: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64772" y="2967335"/>
            <a:ext cx="8814464" cy="1754326"/>
          </a:xfrm>
          <a:prstGeom prst="rect">
            <a:avLst/>
          </a:prstGeom>
          <a:noFill/>
        </p:spPr>
        <p:txBody>
          <a:bodyPr wrap="none">
            <a:prstTxWarp prst="textInflateBottom">
              <a:avLst/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5400" b="1" spc="50" dirty="0">
                <a:ln w="11430"/>
                <a:gradFill>
                  <a:gsLst>
                    <a:gs pos="25000">
                      <a:srgbClr val="AC66BB">
                        <a:satMod val="155000"/>
                      </a:srgbClr>
                    </a:gs>
                    <a:gs pos="100000">
                      <a:srgbClr val="AC66BB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</a:rPr>
              <a:t>Создать герб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5400" b="1" spc="50" dirty="0">
                <a:ln w="11430"/>
                <a:gradFill>
                  <a:gsLst>
                    <a:gs pos="25000">
                      <a:srgbClr val="AC66BB">
                        <a:satMod val="155000"/>
                      </a:srgbClr>
                    </a:gs>
                    <a:gs pos="100000">
                      <a:srgbClr val="AC66BB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</a:rPr>
              <a:t>кадетской школы №1780</a:t>
            </a:r>
          </a:p>
        </p:txBody>
      </p:sp>
    </p:spTree>
    <p:extLst>
      <p:ext uri="{BB962C8B-B14F-4D97-AF65-F5344CB8AC3E}">
        <p14:creationId xmlns:p14="http://schemas.microsoft.com/office/powerpoint/2010/main" val="627265919"/>
      </p:ext>
    </p:extLst>
  </p:cSld>
  <p:clrMapOvr>
    <a:masterClrMapping/>
  </p:clrMapOvr>
  <p:transition spd="slow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Светлана\Desktop\Новая папка\DSC_003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631" y="0"/>
            <a:ext cx="9219506" cy="67413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03390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47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1644650"/>
            <a:ext cx="1998663" cy="21478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478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6737" y="3143250"/>
            <a:ext cx="1933575" cy="33813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478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2612" y="213379"/>
            <a:ext cx="1984375" cy="25209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478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888" y="4292600"/>
            <a:ext cx="2506662" cy="22320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4790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4" y="3400414"/>
            <a:ext cx="1400175" cy="14287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493563" y="188641"/>
            <a:ext cx="5631137" cy="1728192"/>
          </a:xfrm>
          <a:prstGeom prst="rect">
            <a:avLst/>
          </a:prstGeom>
          <a:noFill/>
        </p:spPr>
        <p:txBody>
          <a:bodyPr wrap="none">
            <a:prstTxWarp prst="textInflate">
              <a:avLst/>
            </a:prstTxWarp>
            <a:spAutoFit/>
            <a:scene3d>
              <a:camera prst="perspectiveContrastingLeftFacing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5400" b="1" spc="50" dirty="0">
                <a:ln w="11430"/>
                <a:gradFill>
                  <a:gsLst>
                    <a:gs pos="25000">
                      <a:srgbClr val="333399">
                        <a:satMod val="155000"/>
                      </a:srgbClr>
                    </a:gs>
                    <a:gs pos="100000">
                      <a:srgbClr val="333399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endParaRPr lang="ru-RU" sz="5400" b="1" spc="50" dirty="0" smtClean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54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Спасибо </a:t>
            </a:r>
            <a:r>
              <a:rPr lang="ru-RU" sz="54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за урок!</a:t>
            </a:r>
          </a:p>
        </p:txBody>
      </p:sp>
      <p:pic>
        <p:nvPicPr>
          <p:cNvPr id="627721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4825" y="2133600"/>
            <a:ext cx="2146300" cy="3613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3882" dir="135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40663205"/>
      </p:ext>
    </p:extLst>
  </p:cSld>
  <p:clrMapOvr>
    <a:masterClrMapping/>
  </p:clrMapOvr>
  <p:transition spd="slow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2082" name="Picture 2" descr="C:\Users\Светлана\Desktop\2 а\открытые уроки\DSC_008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6031090"/>
      </p:ext>
    </p:extLst>
  </p:cSld>
  <p:clrMapOvr>
    <a:masterClrMapping/>
  </p:clrMapOvr>
  <p:transition spd="slow" advTm="5000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86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700" y="4391025"/>
            <a:ext cx="3603625" cy="245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3882" dir="135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</p:pic>
      <p:pic>
        <p:nvPicPr>
          <p:cNvPr id="7086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225" y="4968875"/>
            <a:ext cx="1103313" cy="1804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3882" dir="135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660534" y="260649"/>
            <a:ext cx="5822941" cy="864096"/>
          </a:xfrm>
          <a:prstGeom prst="rect">
            <a:avLst/>
          </a:prstGeom>
          <a:noFill/>
        </p:spPr>
        <p:txBody>
          <a:bodyPr wrap="none">
            <a:prstTxWarp prst="textCanUp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5400" b="1" dirty="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solidFill>
                  <a:srgbClr val="808080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Настрой на урок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70960" y="1268761"/>
            <a:ext cx="8989064" cy="936104"/>
          </a:xfrm>
          <a:prstGeom prst="rect">
            <a:avLst/>
          </a:prstGeom>
          <a:noFill/>
        </p:spPr>
        <p:txBody>
          <a:bodyPr wrap="none">
            <a:prstTxWarp prst="textChevron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4800" b="1" dirty="0">
                <a:ln w="11430"/>
                <a:gradFill>
                  <a:gsLst>
                    <a:gs pos="0">
                      <a:srgbClr val="333399">
                        <a:tint val="70000"/>
                        <a:satMod val="245000"/>
                      </a:srgbClr>
                    </a:gs>
                    <a:gs pos="75000">
                      <a:srgbClr val="333399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333399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У меня хорошее настроение.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234995" y="2168044"/>
            <a:ext cx="6674007" cy="280076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4400" b="1" dirty="0">
                <a:ln w="31550" cmpd="sng">
                  <a:gradFill>
                    <a:gsLst>
                      <a:gs pos="70000">
                        <a:srgbClr val="2D2D8A">
                          <a:shade val="50000"/>
                          <a:satMod val="190000"/>
                        </a:srgbClr>
                      </a:gs>
                      <a:gs pos="0">
                        <a:srgbClr val="2D2D8A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2D2D8A">
                    <a:tint val="15000"/>
                    <a:satMod val="200000"/>
                  </a:srgb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Я буду внимательным.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4400" b="1" dirty="0">
                <a:ln w="31550" cmpd="sng">
                  <a:gradFill>
                    <a:gsLst>
                      <a:gs pos="70000">
                        <a:srgbClr val="2D2D8A">
                          <a:shade val="50000"/>
                          <a:satMod val="190000"/>
                        </a:srgbClr>
                      </a:gs>
                      <a:gs pos="0">
                        <a:srgbClr val="2D2D8A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2D2D8A">
                    <a:tint val="15000"/>
                    <a:satMod val="200000"/>
                  </a:srgb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Я буду терпеливым.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4400" b="1" dirty="0">
                <a:ln w="31550" cmpd="sng">
                  <a:gradFill>
                    <a:gsLst>
                      <a:gs pos="70000">
                        <a:srgbClr val="2D2D8A">
                          <a:shade val="50000"/>
                          <a:satMod val="190000"/>
                        </a:srgbClr>
                      </a:gs>
                      <a:gs pos="0">
                        <a:srgbClr val="2D2D8A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2D2D8A">
                    <a:tint val="15000"/>
                    <a:satMod val="200000"/>
                  </a:srgb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Я успею всё сделать.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4400" b="1" dirty="0">
              <a:ln w="31550" cmpd="sng">
                <a:gradFill>
                  <a:gsLst>
                    <a:gs pos="70000">
                      <a:srgbClr val="2D2D8A">
                        <a:shade val="50000"/>
                        <a:satMod val="190000"/>
                      </a:srgbClr>
                    </a:gs>
                    <a:gs pos="0">
                      <a:srgbClr val="2D2D8A">
                        <a:tint val="77000"/>
                        <a:satMod val="180000"/>
                      </a:srgbClr>
                    </a:gs>
                  </a:gsLst>
                  <a:lin ang="5400000"/>
                </a:gradFill>
                <a:prstDash val="solid"/>
              </a:ln>
              <a:solidFill>
                <a:srgbClr val="2D2D8A">
                  <a:tint val="15000"/>
                  <a:satMod val="200000"/>
                </a:srgb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479925" y="2967038"/>
            <a:ext cx="184150" cy="923925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5400" b="1" dirty="0">
              <a:ln w="11430"/>
              <a:gradFill>
                <a:gsLst>
                  <a:gs pos="0">
                    <a:srgbClr val="333399">
                      <a:tint val="70000"/>
                      <a:satMod val="245000"/>
                    </a:srgbClr>
                  </a:gs>
                  <a:gs pos="75000">
                    <a:srgbClr val="333399">
                      <a:tint val="90000"/>
                      <a:shade val="60000"/>
                      <a:satMod val="240000"/>
                    </a:srgbClr>
                  </a:gs>
                  <a:gs pos="100000">
                    <a:srgbClr val="333399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02801107"/>
      </p:ext>
    </p:extLst>
  </p:cSld>
  <p:clrMapOvr>
    <a:masterClrMapping/>
  </p:clrMapOvr>
  <p:transition spd="slow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8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086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8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051720" y="764705"/>
            <a:ext cx="4842873" cy="1224136"/>
          </a:xfrm>
          <a:prstGeom prst="rect">
            <a:avLst/>
          </a:prstGeom>
          <a:noFill/>
        </p:spPr>
        <p:txBody>
          <a:bodyPr wrap="none">
            <a:prstTxWarp prst="textChevronInverted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5400" b="1" dirty="0">
                <a:ln w="31550" cmpd="sng">
                  <a:gradFill>
                    <a:gsLst>
                      <a:gs pos="70000">
                        <a:srgbClr val="F14124">
                          <a:shade val="50000"/>
                          <a:satMod val="190000"/>
                        </a:srgbClr>
                      </a:gs>
                      <a:gs pos="0">
                        <a:srgbClr val="F14124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14124">
                    <a:tint val="15000"/>
                    <a:satMod val="200000"/>
                  </a:srgb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Arial" pitchFamily="34" charset="0"/>
              </a:rPr>
              <a:t>Девиз урока: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99517" y="3844498"/>
            <a:ext cx="8738803" cy="1754326"/>
          </a:xfrm>
          <a:prstGeom prst="rect">
            <a:avLst/>
          </a:prstGeom>
          <a:noFill/>
        </p:spPr>
        <p:txBody>
          <a:bodyPr wrap="none">
            <a:prstTxWarp prst="textInflat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5400" b="1" cap="all" dirty="0">
                <a:ln w="9000" cmpd="sng">
                  <a:solidFill>
                    <a:srgbClr val="5DCEAF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5DCEAF">
                        <a:shade val="20000"/>
                        <a:satMod val="245000"/>
                      </a:srgbClr>
                    </a:gs>
                    <a:gs pos="43000">
                      <a:srgbClr val="5DCEAF">
                        <a:satMod val="255000"/>
                      </a:srgbClr>
                    </a:gs>
                    <a:gs pos="48000">
                      <a:srgbClr val="5DCEAF">
                        <a:shade val="85000"/>
                        <a:satMod val="255000"/>
                      </a:srgbClr>
                    </a:gs>
                    <a:gs pos="100000">
                      <a:srgbClr val="5DCEAF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</a:rPr>
              <a:t>Знаем! Хотим узнать!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5400" b="1" cap="all" dirty="0">
                <a:ln w="9000" cmpd="sng">
                  <a:solidFill>
                    <a:srgbClr val="5DCEAF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5DCEAF">
                        <a:shade val="20000"/>
                        <a:satMod val="245000"/>
                      </a:srgbClr>
                    </a:gs>
                    <a:gs pos="43000">
                      <a:srgbClr val="5DCEAF">
                        <a:satMod val="255000"/>
                      </a:srgbClr>
                    </a:gs>
                    <a:gs pos="48000">
                      <a:srgbClr val="5DCEAF">
                        <a:shade val="85000"/>
                        <a:satMod val="255000"/>
                      </a:srgbClr>
                    </a:gs>
                    <a:gs pos="100000">
                      <a:srgbClr val="5DCEAF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</a:rPr>
              <a:t>Узнали!</a:t>
            </a:r>
          </a:p>
        </p:txBody>
      </p:sp>
      <p:pic>
        <p:nvPicPr>
          <p:cNvPr id="707587" name="Picture 3" descr="C:\Users\Светлана\Desktop\Новая папка\123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4050" y="481013"/>
            <a:ext cx="2144713" cy="30384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5035311"/>
      </p:ext>
    </p:extLst>
  </p:cSld>
  <p:clrMapOvr>
    <a:masterClrMapping/>
  </p:clrMapOvr>
  <p:transition spd="slow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7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075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075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075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866" name="Rectangle 2"/>
          <p:cNvSpPr>
            <a:spLocks noGrp="1" noChangeArrowheads="1"/>
          </p:cNvSpPr>
          <p:nvPr>
            <p:ph type="title"/>
          </p:nvPr>
        </p:nvSpPr>
        <p:spPr>
          <a:xfrm>
            <a:off x="323850" y="260350"/>
            <a:ext cx="8229600" cy="1143000"/>
          </a:xfrm>
        </p:spPr>
        <p:txBody>
          <a:bodyPr/>
          <a:lstStyle/>
          <a:p>
            <a:pPr eaLnBrk="1" hangingPunct="1"/>
            <a:r>
              <a:rPr lang="ru-RU" b="1" smtClean="0">
                <a:solidFill>
                  <a:srgbClr val="D21030"/>
                </a:solidFill>
              </a:rPr>
              <a:t>«Собери из букв слова»</a:t>
            </a:r>
          </a:p>
        </p:txBody>
      </p:sp>
      <p:graphicFrame>
        <p:nvGraphicFramePr>
          <p:cNvPr id="25624" name="Group 24"/>
          <p:cNvGraphicFramePr>
            <a:graphicFrameLocks noGrp="1"/>
          </p:cNvGraphicFramePr>
          <p:nvPr>
            <p:ph idx="1"/>
          </p:nvPr>
        </p:nvGraphicFramePr>
        <p:xfrm>
          <a:off x="468313" y="1196975"/>
          <a:ext cx="8229600" cy="4525963"/>
        </p:xfrm>
        <a:graphic>
          <a:graphicData uri="http://schemas.openxmlformats.org/drawingml/2006/table">
            <a:tbl>
              <a:tblPr/>
              <a:tblGrid>
                <a:gridCol w="4114800"/>
                <a:gridCol w="4114800"/>
              </a:tblGrid>
              <a:tr h="9048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4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лимовс</a:t>
                      </a:r>
                      <a:endParaRPr kumimoji="0" lang="ru-RU" sz="4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4000" b="0" i="0" u="none" strike="noStrike" cap="none" normalizeH="0" baseline="0" smtClean="0">
                        <a:ln>
                          <a:noFill/>
                        </a:ln>
                        <a:solidFill>
                          <a:srgbClr val="1006D4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048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4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ребг</a:t>
                      </a:r>
                      <a:endParaRPr kumimoji="0" lang="ru-RU" sz="4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4000" b="0" i="0" u="none" strike="noStrike" cap="none" normalizeH="0" baseline="0" smtClean="0">
                        <a:ln>
                          <a:noFill/>
                        </a:ln>
                        <a:solidFill>
                          <a:srgbClr val="1006D4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064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4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лафг</a:t>
                      </a:r>
                      <a:endParaRPr kumimoji="0" lang="ru-RU" sz="4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4000" b="0" i="0" u="none" strike="noStrike" cap="none" normalizeH="0" baseline="0" smtClean="0">
                        <a:ln>
                          <a:noFill/>
                        </a:ln>
                        <a:solidFill>
                          <a:srgbClr val="1006D4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048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4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минг</a:t>
                      </a:r>
                      <a:endParaRPr kumimoji="0" lang="ru-RU" sz="4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4000" b="0" i="0" u="none" strike="noStrike" cap="none" normalizeH="0" baseline="0" smtClean="0">
                        <a:ln>
                          <a:noFill/>
                        </a:ln>
                        <a:solidFill>
                          <a:srgbClr val="1006D4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048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4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рясиос</a:t>
                      </a:r>
                      <a:endParaRPr kumimoji="0" lang="ru-RU" sz="4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4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1006D4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5626" name="Text Box 26"/>
          <p:cNvSpPr txBox="1">
            <a:spLocks noChangeArrowheads="1"/>
          </p:cNvSpPr>
          <p:nvPr/>
        </p:nvSpPr>
        <p:spPr bwMode="auto">
          <a:xfrm>
            <a:off x="250825" y="5949950"/>
            <a:ext cx="1728788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ru-RU" sz="3200" b="1" smtClean="0">
                <a:solidFill>
                  <a:srgbClr val="1006D4"/>
                </a:solidFill>
              </a:rPr>
              <a:t>символ</a:t>
            </a:r>
          </a:p>
        </p:txBody>
      </p:sp>
      <p:sp>
        <p:nvSpPr>
          <p:cNvPr id="25627" name="Text Box 27"/>
          <p:cNvSpPr txBox="1">
            <a:spLocks noChangeArrowheads="1"/>
          </p:cNvSpPr>
          <p:nvPr/>
        </p:nvSpPr>
        <p:spPr bwMode="auto">
          <a:xfrm>
            <a:off x="2195513" y="5949950"/>
            <a:ext cx="1081087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ru-RU" sz="3200" b="1" smtClean="0">
                <a:solidFill>
                  <a:srgbClr val="1006D4"/>
                </a:solidFill>
              </a:rPr>
              <a:t>герб</a:t>
            </a:r>
          </a:p>
        </p:txBody>
      </p:sp>
      <p:sp>
        <p:nvSpPr>
          <p:cNvPr id="25628" name="Text Box 28"/>
          <p:cNvSpPr txBox="1">
            <a:spLocks noChangeArrowheads="1"/>
          </p:cNvSpPr>
          <p:nvPr/>
        </p:nvSpPr>
        <p:spPr bwMode="auto">
          <a:xfrm>
            <a:off x="3708400" y="5949950"/>
            <a:ext cx="1439863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ru-RU" sz="3200" b="1" smtClean="0">
                <a:solidFill>
                  <a:srgbClr val="1006D4"/>
                </a:solidFill>
              </a:rPr>
              <a:t>флаг</a:t>
            </a:r>
          </a:p>
        </p:txBody>
      </p:sp>
      <p:sp>
        <p:nvSpPr>
          <p:cNvPr id="25629" name="Text Box 29"/>
          <p:cNvSpPr txBox="1">
            <a:spLocks noChangeArrowheads="1"/>
          </p:cNvSpPr>
          <p:nvPr/>
        </p:nvSpPr>
        <p:spPr bwMode="auto">
          <a:xfrm>
            <a:off x="5219700" y="5949950"/>
            <a:ext cx="12954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ru-RU" sz="3200" b="1" smtClean="0">
                <a:solidFill>
                  <a:srgbClr val="1006D4"/>
                </a:solidFill>
              </a:rPr>
              <a:t>гимн</a:t>
            </a:r>
          </a:p>
        </p:txBody>
      </p:sp>
      <p:sp>
        <p:nvSpPr>
          <p:cNvPr id="25630" name="Text Box 30"/>
          <p:cNvSpPr txBox="1">
            <a:spLocks noChangeArrowheads="1"/>
          </p:cNvSpPr>
          <p:nvPr/>
        </p:nvSpPr>
        <p:spPr bwMode="auto">
          <a:xfrm>
            <a:off x="7019925" y="5949950"/>
            <a:ext cx="1728788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ru-RU" sz="3200" b="1" smtClean="0">
                <a:solidFill>
                  <a:srgbClr val="1006D4"/>
                </a:solidFill>
              </a:rPr>
              <a:t>Россия</a:t>
            </a:r>
          </a:p>
        </p:txBody>
      </p:sp>
    </p:spTree>
    <p:extLst>
      <p:ext uri="{BB962C8B-B14F-4D97-AF65-F5344CB8AC3E}">
        <p14:creationId xmlns:p14="http://schemas.microsoft.com/office/powerpoint/2010/main" val="504302682"/>
      </p:ext>
    </p:extLst>
  </p:cSld>
  <p:clrMapOvr>
    <a:masterClrMapping/>
  </p:clrMapOvr>
  <p:transition spd="slow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6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6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56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56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56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56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56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56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56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56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781 -0.02173 C 0.23976 -0.29873 0.48733 -0.57549 0.58421 -0.68116 C 0.68108 -0.78682 0.57049 -0.65942 0.5731 -0.65595 C 0.5757 -0.65249 0.59566 -0.65896 0.60018 -0.66012 " pathEditMode="relative" rAng="0" ptsTypes="aaaA">
                                      <p:cBhvr>
                                        <p:cTn id="36" dur="2000" fill="hold"/>
                                        <p:tgtEl>
                                          <p:spTgt spid="256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444" y="-382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76 -0.05734 C 0.17569 -0.2652 0.32396 -0.47306 0.38316 -0.55607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256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778" y="-249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99 -0.01179 C 0.10313 -0.17734 0.19844 -0.34289 0.23646 -0.40925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256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424" y="-1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563 0.01041 C 0.02048 -0.11214 0.05659 -0.23445 0.071 -0.28347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256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23" y="-147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371 -0.04532 C -0.10277 -0.09202 -0.14184 -0.1385 -0.15746 -0.15746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256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88" y="-56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26" grpId="0"/>
      <p:bldP spid="25626" grpId="1"/>
      <p:bldP spid="25627" grpId="0"/>
      <p:bldP spid="25627" grpId="1"/>
      <p:bldP spid="25628" grpId="0"/>
      <p:bldP spid="25628" grpId="1"/>
      <p:bldP spid="25629" grpId="0"/>
      <p:bldP spid="25629" grpId="1"/>
      <p:bldP spid="25630" grpId="0"/>
      <p:bldP spid="25630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9890" name="Group 43"/>
          <p:cNvGrpSpPr>
            <a:grpSpLocks/>
          </p:cNvGrpSpPr>
          <p:nvPr/>
        </p:nvGrpSpPr>
        <p:grpSpPr bwMode="auto">
          <a:xfrm>
            <a:off x="250825" y="260350"/>
            <a:ext cx="2592388" cy="1223963"/>
            <a:chOff x="748" y="527"/>
            <a:chExt cx="726" cy="391"/>
          </a:xfrm>
        </p:grpSpPr>
        <p:pic>
          <p:nvPicPr>
            <p:cNvPr id="549893" name="Picture 40" descr="flag_left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3821"/>
            <a:stretch>
              <a:fillRect/>
            </a:stretch>
          </p:blipFill>
          <p:spPr bwMode="auto">
            <a:xfrm>
              <a:off x="748" y="527"/>
              <a:ext cx="349" cy="3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49894" name="Picture 41" descr="Flag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1" y="618"/>
              <a:ext cx="363" cy="2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49891" name="Text Box 44"/>
          <p:cNvSpPr txBox="1">
            <a:spLocks noChangeArrowheads="1"/>
          </p:cNvSpPr>
          <p:nvPr/>
        </p:nvSpPr>
        <p:spPr bwMode="auto">
          <a:xfrm>
            <a:off x="323850" y="1844675"/>
            <a:ext cx="8424863" cy="247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endParaRPr lang="ru-RU" sz="6600" b="1" smtClean="0">
              <a:solidFill>
                <a:srgbClr val="990000"/>
              </a:solidFill>
              <a:latin typeface="Times New Roman" pitchFamily="18" charset="0"/>
            </a:endParaRPr>
          </a:p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endParaRPr lang="ru-RU" sz="6000" b="1" smtClean="0">
              <a:solidFill>
                <a:srgbClr val="990000"/>
              </a:solidFill>
              <a:latin typeface="Times New Roman" pitchFamily="18" charset="0"/>
            </a:endParaRPr>
          </a:p>
        </p:txBody>
      </p:sp>
      <p:sp>
        <p:nvSpPr>
          <p:cNvPr id="549892" name="WordArt 48"/>
          <p:cNvSpPr>
            <a:spLocks noChangeArrowheads="1" noChangeShapeType="1" noTextEdit="1"/>
          </p:cNvSpPr>
          <p:nvPr/>
        </p:nvSpPr>
        <p:spPr bwMode="auto">
          <a:xfrm>
            <a:off x="395288" y="1557338"/>
            <a:ext cx="8353425" cy="40322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4400" kern="10" smtClean="0">
                <a:ln w="19050">
                  <a:solidFill>
                    <a:prstClr val="black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000082"/>
                    </a:gs>
                    <a:gs pos="30000">
                      <a:srgbClr val="66008F"/>
                    </a:gs>
                    <a:gs pos="64999">
                      <a:srgbClr val="BA0066"/>
                    </a:gs>
                    <a:gs pos="89999">
                      <a:srgbClr val="FF0000"/>
                    </a:gs>
                    <a:gs pos="100000">
                      <a:srgbClr val="FF8200"/>
                    </a:gs>
                  </a:gsLst>
                  <a:lin ang="5400000" scaled="1"/>
                </a:gra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Славные символы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4400" kern="10" smtClean="0">
                <a:ln w="19050">
                  <a:solidFill>
                    <a:prstClr val="black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000082"/>
                    </a:gs>
                    <a:gs pos="30000">
                      <a:srgbClr val="66008F"/>
                    </a:gs>
                    <a:gs pos="64999">
                      <a:srgbClr val="BA0066"/>
                    </a:gs>
                    <a:gs pos="89999">
                      <a:srgbClr val="FF0000"/>
                    </a:gs>
                    <a:gs pos="100000">
                      <a:srgbClr val="FF8200"/>
                    </a:gs>
                  </a:gsLst>
                  <a:lin ang="5400000" scaled="1"/>
                </a:gra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России</a:t>
            </a:r>
          </a:p>
        </p:txBody>
      </p:sp>
    </p:spTree>
    <p:extLst>
      <p:ext uri="{BB962C8B-B14F-4D97-AF65-F5344CB8AC3E}">
        <p14:creationId xmlns:p14="http://schemas.microsoft.com/office/powerpoint/2010/main" val="1306458848"/>
      </p:ext>
    </p:extLst>
  </p:cSld>
  <p:clrMapOvr>
    <a:masterClrMapping/>
  </p:clrMapOvr>
  <p:transition spd="slow" advTm="5000">
    <p:wipe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3"/>
</p:tagLst>
</file>

<file path=ppt/theme/_rels/them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image" Target="../media/image2.jpeg"/></Relationships>
</file>

<file path=ppt/theme/_rels/theme13.xml.rels><?xml version="1.0" encoding="UTF-8" standalone="yes"?>
<Relationships xmlns="http://schemas.openxmlformats.org/package/2006/relationships"><Relationship Id="rId1" Type="http://schemas.openxmlformats.org/officeDocument/2006/relationships/image" Target="../media/image5.jpeg"/></Relationships>
</file>

<file path=ppt/theme/_rels/theme17.xml.rels><?xml version="1.0" encoding="UTF-8" standalone="yes"?>
<Relationships xmlns="http://schemas.openxmlformats.org/package/2006/relationships"><Relationship Id="rId1" Type="http://schemas.openxmlformats.org/officeDocument/2006/relationships/image" Target="../media/image6.jpeg"/></Relationships>
</file>

<file path=ppt/theme/_rels/theme19.xml.rels><?xml version="1.0" encoding="UTF-8" standalone="yes"?>
<Relationships xmlns="http://schemas.openxmlformats.org/package/2006/relationships"><Relationship Id="rId1" Type="http://schemas.openxmlformats.org/officeDocument/2006/relationships/image" Target="../media/image6.jpeg"/></Relationships>
</file>

<file path=ppt/theme/_rels/theme20.xml.rels><?xml version="1.0" encoding="UTF-8" standalone="yes"?>
<Relationships xmlns="http://schemas.openxmlformats.org/package/2006/relationships"><Relationship Id="rId1" Type="http://schemas.openxmlformats.org/officeDocument/2006/relationships/image" Target="../media/image9.jpeg"/></Relationships>
</file>

<file path=ppt/theme/_rels/them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image" Target="../media/image10.jpeg"/></Relationships>
</file>

<file path=ppt/theme/_rels/theme2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2.jpeg"/></Relationships>
</file>

<file path=ppt/theme/_rels/them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image" Target="../media/image2.jpeg"/></Relationships>
</file>

<file path=ppt/theme/_rels/them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2_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5_Оформление по умолчанию">
  <a:themeElements>
    <a:clrScheme name="Оформление по умолчанию 8">
      <a:dk1>
        <a:srgbClr val="003366"/>
      </a:dk1>
      <a:lt1>
        <a:srgbClr val="FFFFFF"/>
      </a:lt1>
      <a:dk2>
        <a:srgbClr val="000099"/>
      </a:dk2>
      <a:lt2>
        <a:srgbClr val="CCFFFF"/>
      </a:lt2>
      <a:accent1>
        <a:srgbClr val="3366CC"/>
      </a:accent1>
      <a:accent2>
        <a:srgbClr val="00B000"/>
      </a:accent2>
      <a:accent3>
        <a:srgbClr val="AAAACA"/>
      </a:accent3>
      <a:accent4>
        <a:srgbClr val="DADADA"/>
      </a:accent4>
      <a:accent5>
        <a:srgbClr val="ADB8E2"/>
      </a:accent5>
      <a:accent6>
        <a:srgbClr val="009F00"/>
      </a:accent6>
      <a:hlink>
        <a:srgbClr val="66CCFF"/>
      </a:hlink>
      <a:folHlink>
        <a:srgbClr val="FFE701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Employee Orientation">
  <a:themeElements>
    <a:clrScheme name="Employee Orientation 1">
      <a:dk1>
        <a:srgbClr val="000000"/>
      </a:dk1>
      <a:lt1>
        <a:srgbClr val="0099CC"/>
      </a:lt1>
      <a:dk2>
        <a:srgbClr val="FFFFFF"/>
      </a:dk2>
      <a:lt2>
        <a:srgbClr val="868686"/>
      </a:lt2>
      <a:accent1>
        <a:srgbClr val="00FFCC"/>
      </a:accent1>
      <a:accent2>
        <a:srgbClr val="969696"/>
      </a:accent2>
      <a:accent3>
        <a:srgbClr val="AACAE2"/>
      </a:accent3>
      <a:accent4>
        <a:srgbClr val="000000"/>
      </a:accent4>
      <a:accent5>
        <a:srgbClr val="AAFFE2"/>
      </a:accent5>
      <a:accent6>
        <a:srgbClr val="878787"/>
      </a:accent6>
      <a:hlink>
        <a:srgbClr val="00FFCC"/>
      </a:hlink>
      <a:folHlink>
        <a:srgbClr val="99CCFF"/>
      </a:folHlink>
    </a:clrScheme>
    <a:fontScheme name="Employee Orientation">
      <a:majorFont>
        <a:latin typeface="Arial"/>
        <a:ea typeface=""/>
        <a:cs typeface=""/>
      </a:majorFont>
      <a:minorFont>
        <a:latin typeface="Times New Roman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Employee Orientation 1">
        <a:dk1>
          <a:srgbClr val="000000"/>
        </a:dk1>
        <a:lt1>
          <a:srgbClr val="0099CC"/>
        </a:lt1>
        <a:dk2>
          <a:srgbClr val="FFFFFF"/>
        </a:dk2>
        <a:lt2>
          <a:srgbClr val="868686"/>
        </a:lt2>
        <a:accent1>
          <a:srgbClr val="00FFCC"/>
        </a:accent1>
        <a:accent2>
          <a:srgbClr val="969696"/>
        </a:accent2>
        <a:accent3>
          <a:srgbClr val="AACAE2"/>
        </a:accent3>
        <a:accent4>
          <a:srgbClr val="000000"/>
        </a:accent4>
        <a:accent5>
          <a:srgbClr val="AAFFE2"/>
        </a:accent5>
        <a:accent6>
          <a:srgbClr val="878787"/>
        </a:accent6>
        <a:hlink>
          <a:srgbClr val="00FFCC"/>
        </a:hlink>
        <a:folHlink>
          <a:srgbClr val="99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mployee Orientation 2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3366FF"/>
        </a:accent1>
        <a:accent2>
          <a:srgbClr val="009900"/>
        </a:accent2>
        <a:accent3>
          <a:srgbClr val="FFFFFF"/>
        </a:accent3>
        <a:accent4>
          <a:srgbClr val="000000"/>
        </a:accent4>
        <a:accent5>
          <a:srgbClr val="ADB8FF"/>
        </a:accent5>
        <a:accent6>
          <a:srgbClr val="008A00"/>
        </a:accent6>
        <a:hlink>
          <a:srgbClr val="FF0033"/>
        </a:hlink>
        <a:folHlink>
          <a:srgbClr val="CCCC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mployee Orientation 3">
        <a:dk1>
          <a:srgbClr val="5F5F5F"/>
        </a:dk1>
        <a:lt1>
          <a:srgbClr val="FFFFFF"/>
        </a:lt1>
        <a:dk2>
          <a:srgbClr val="5F5F5F"/>
        </a:dk2>
        <a:lt2>
          <a:srgbClr val="808080"/>
        </a:lt2>
        <a:accent1>
          <a:srgbClr val="969696"/>
        </a:accent1>
        <a:accent2>
          <a:srgbClr val="000000"/>
        </a:accent2>
        <a:accent3>
          <a:srgbClr val="FFFFFF"/>
        </a:accent3>
        <a:accent4>
          <a:srgbClr val="505050"/>
        </a:accent4>
        <a:accent5>
          <a:srgbClr val="C9C9C9"/>
        </a:accent5>
        <a:accent6>
          <a:srgbClr val="000000"/>
        </a:accent6>
        <a:hlink>
          <a:srgbClr val="777777"/>
        </a:hlink>
        <a:folHlink>
          <a:srgbClr val="CCCCC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Аспект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35000"/>
                <a:satMod val="150000"/>
              </a:schemeClr>
            </a:gs>
            <a:gs pos="45000">
              <a:schemeClr val="phClr">
                <a:shade val="68000"/>
                <a:satMod val="15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 r:embed="rId1">
            <a:duotone>
              <a:schemeClr val="phClr">
                <a:shade val="800"/>
                <a:satMod val="150000"/>
              </a:schemeClr>
              <a:schemeClr val="phClr">
                <a:tint val="80000"/>
                <a:satMod val="150000"/>
              </a:schemeClr>
            </a:duotone>
          </a:blip>
          <a:tile tx="0" ty="0" sx="75000" sy="75000" flip="none" algn="tl"/>
        </a:blip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9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5_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Сумерки">
  <a:themeElements>
    <a:clrScheme name="Сумерки 2">
      <a:dk1>
        <a:srgbClr val="000099"/>
      </a:dk1>
      <a:lt1>
        <a:srgbClr val="FFFFFF"/>
      </a:lt1>
      <a:dk2>
        <a:srgbClr val="000066"/>
      </a:dk2>
      <a:lt2>
        <a:srgbClr val="EAEAEA"/>
      </a:lt2>
      <a:accent1>
        <a:srgbClr val="66CCFF"/>
      </a:accent1>
      <a:accent2>
        <a:srgbClr val="0066FF"/>
      </a:accent2>
      <a:accent3>
        <a:srgbClr val="AAAAB8"/>
      </a:accent3>
      <a:accent4>
        <a:srgbClr val="DADADA"/>
      </a:accent4>
      <a:accent5>
        <a:srgbClr val="B8E2FF"/>
      </a:accent5>
      <a:accent6>
        <a:srgbClr val="005CE7"/>
      </a:accent6>
      <a:hlink>
        <a:srgbClr val="FFFFCC"/>
      </a:hlink>
      <a:folHlink>
        <a:srgbClr val="99CC00"/>
      </a:folHlink>
    </a:clrScheme>
    <a:fontScheme name="Сумерки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3200" b="0" i="1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3200" b="0" i="1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ahoma" pitchFamily="34" charset="0"/>
          </a:defRPr>
        </a:defPPr>
      </a:lstStyle>
    </a:lnDef>
  </a:objectDefaults>
  <a:extraClrSchemeLst>
    <a:extraClrScheme>
      <a:clrScheme name="Сумерки 1">
        <a:dk1>
          <a:srgbClr val="BD3737"/>
        </a:dk1>
        <a:lt1>
          <a:srgbClr val="FFFFFF"/>
        </a:lt1>
        <a:dk2>
          <a:srgbClr val="721E1E"/>
        </a:dk2>
        <a:lt2>
          <a:srgbClr val="FFCC00"/>
        </a:lt2>
        <a:accent1>
          <a:srgbClr val="FF6600"/>
        </a:accent1>
        <a:accent2>
          <a:srgbClr val="CC3300"/>
        </a:accent2>
        <a:accent3>
          <a:srgbClr val="BCABAB"/>
        </a:accent3>
        <a:accent4>
          <a:srgbClr val="DADADA"/>
        </a:accent4>
        <a:accent5>
          <a:srgbClr val="FFB8AA"/>
        </a:accent5>
        <a:accent6>
          <a:srgbClr val="B92D00"/>
        </a:accent6>
        <a:hlink>
          <a:srgbClr val="F7CC2F"/>
        </a:hlink>
        <a:folHlink>
          <a:srgbClr val="C7C6B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умерки 2">
        <a:dk1>
          <a:srgbClr val="000099"/>
        </a:dk1>
        <a:lt1>
          <a:srgbClr val="FFFFFF"/>
        </a:lt1>
        <a:dk2>
          <a:srgbClr val="000066"/>
        </a:dk2>
        <a:lt2>
          <a:srgbClr val="EAEAEA"/>
        </a:lt2>
        <a:accent1>
          <a:srgbClr val="66CCFF"/>
        </a:accent1>
        <a:accent2>
          <a:srgbClr val="0066FF"/>
        </a:accent2>
        <a:accent3>
          <a:srgbClr val="AAAAB8"/>
        </a:accent3>
        <a:accent4>
          <a:srgbClr val="DADADA"/>
        </a:accent4>
        <a:accent5>
          <a:srgbClr val="B8E2FF"/>
        </a:accent5>
        <a:accent6>
          <a:srgbClr val="005CE7"/>
        </a:accent6>
        <a:hlink>
          <a:srgbClr val="FFFFCC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умерки 3">
        <a:dk1>
          <a:srgbClr val="6600CC"/>
        </a:dk1>
        <a:lt1>
          <a:srgbClr val="FFFFFF"/>
        </a:lt1>
        <a:dk2>
          <a:srgbClr val="4B0096"/>
        </a:dk2>
        <a:lt2>
          <a:srgbClr val="CDD7DF"/>
        </a:lt2>
        <a:accent1>
          <a:srgbClr val="9999FF"/>
        </a:accent1>
        <a:accent2>
          <a:srgbClr val="7850BA"/>
        </a:accent2>
        <a:accent3>
          <a:srgbClr val="B1AAC9"/>
        </a:accent3>
        <a:accent4>
          <a:srgbClr val="DADADA"/>
        </a:accent4>
        <a:accent5>
          <a:srgbClr val="CACAFF"/>
        </a:accent5>
        <a:accent6>
          <a:srgbClr val="6C48A8"/>
        </a:accent6>
        <a:hlink>
          <a:srgbClr val="00CCFF"/>
        </a:hlink>
        <a:folHlink>
          <a:srgbClr val="0796B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умерки 4">
        <a:dk1>
          <a:srgbClr val="55863C"/>
        </a:dk1>
        <a:lt1>
          <a:srgbClr val="FFFFFF"/>
        </a:lt1>
        <a:dk2>
          <a:srgbClr val="375F2F"/>
        </a:dk2>
        <a:lt2>
          <a:srgbClr val="D1EFB3"/>
        </a:lt2>
        <a:accent1>
          <a:srgbClr val="00CC66"/>
        </a:accent1>
        <a:accent2>
          <a:srgbClr val="8EAC66"/>
        </a:accent2>
        <a:accent3>
          <a:srgbClr val="AEB6AD"/>
        </a:accent3>
        <a:accent4>
          <a:srgbClr val="DADADA"/>
        </a:accent4>
        <a:accent5>
          <a:srgbClr val="AAE2B8"/>
        </a:accent5>
        <a:accent6>
          <a:srgbClr val="809B5C"/>
        </a:accent6>
        <a:hlink>
          <a:srgbClr val="B4EF7F"/>
        </a:hlink>
        <a:folHlink>
          <a:srgbClr val="F8F6A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умерки 5">
        <a:dk1>
          <a:srgbClr val="588073"/>
        </a:dk1>
        <a:lt1>
          <a:srgbClr val="FFFFFF"/>
        </a:lt1>
        <a:dk2>
          <a:srgbClr val="486768"/>
        </a:dk2>
        <a:lt2>
          <a:srgbClr val="DDDDDD"/>
        </a:lt2>
        <a:accent1>
          <a:srgbClr val="33CCCC"/>
        </a:accent1>
        <a:accent2>
          <a:srgbClr val="008871"/>
        </a:accent2>
        <a:accent3>
          <a:srgbClr val="B1B8B9"/>
        </a:accent3>
        <a:accent4>
          <a:srgbClr val="DADADA"/>
        </a:accent4>
        <a:accent5>
          <a:srgbClr val="ADE2E2"/>
        </a:accent5>
        <a:accent6>
          <a:srgbClr val="007B66"/>
        </a:accent6>
        <a:hlink>
          <a:srgbClr val="00CC99"/>
        </a:hlink>
        <a:folHlink>
          <a:srgbClr val="A8A8A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умерки 6">
        <a:dk1>
          <a:srgbClr val="6B6C75"/>
        </a:dk1>
        <a:lt1>
          <a:srgbClr val="FFFFFF"/>
        </a:lt1>
        <a:dk2>
          <a:srgbClr val="575863"/>
        </a:dk2>
        <a:lt2>
          <a:srgbClr val="FFFFCC"/>
        </a:lt2>
        <a:accent1>
          <a:srgbClr val="677481"/>
        </a:accent1>
        <a:accent2>
          <a:srgbClr val="697E5E"/>
        </a:accent2>
        <a:accent3>
          <a:srgbClr val="B4B4B7"/>
        </a:accent3>
        <a:accent4>
          <a:srgbClr val="DADADA"/>
        </a:accent4>
        <a:accent5>
          <a:srgbClr val="B8BCC1"/>
        </a:accent5>
        <a:accent6>
          <a:srgbClr val="5E7254"/>
        </a:accent6>
        <a:hlink>
          <a:srgbClr val="E9E77F"/>
        </a:hlink>
        <a:folHlink>
          <a:srgbClr val="D3A44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умерки 7">
        <a:dk1>
          <a:srgbClr val="000000"/>
        </a:dk1>
        <a:lt1>
          <a:srgbClr val="C4D6BE"/>
        </a:lt1>
        <a:dk2>
          <a:srgbClr val="339966"/>
        </a:dk2>
        <a:lt2>
          <a:srgbClr val="EFFBF0"/>
        </a:lt2>
        <a:accent1>
          <a:srgbClr val="DDDDDD"/>
        </a:accent1>
        <a:accent2>
          <a:srgbClr val="CCFF99"/>
        </a:accent2>
        <a:accent3>
          <a:srgbClr val="DEE8DB"/>
        </a:accent3>
        <a:accent4>
          <a:srgbClr val="000000"/>
        </a:accent4>
        <a:accent5>
          <a:srgbClr val="EBEBEB"/>
        </a:accent5>
        <a:accent6>
          <a:srgbClr val="B9E78A"/>
        </a:accent6>
        <a:hlink>
          <a:srgbClr val="009900"/>
        </a:hlink>
        <a:folHlink>
          <a:srgbClr val="33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умерки 8">
        <a:dk1>
          <a:srgbClr val="000000"/>
        </a:dk1>
        <a:lt1>
          <a:srgbClr val="D6DAE4"/>
        </a:lt1>
        <a:dk2>
          <a:srgbClr val="000099"/>
        </a:dk2>
        <a:lt2>
          <a:srgbClr val="FFFFFF"/>
        </a:lt2>
        <a:accent1>
          <a:srgbClr val="BFDEE3"/>
        </a:accent1>
        <a:accent2>
          <a:srgbClr val="C0C0C0"/>
        </a:accent2>
        <a:accent3>
          <a:srgbClr val="E8EAEF"/>
        </a:accent3>
        <a:accent4>
          <a:srgbClr val="000000"/>
        </a:accent4>
        <a:accent5>
          <a:srgbClr val="DCECEF"/>
        </a:accent5>
        <a:accent6>
          <a:srgbClr val="AEAEAE"/>
        </a:accent6>
        <a:hlink>
          <a:srgbClr val="3333CC"/>
        </a:hlink>
        <a:folHlink>
          <a:srgbClr val="5E93C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умерки 9">
        <a:dk1>
          <a:srgbClr val="4A2500"/>
        </a:dk1>
        <a:lt1>
          <a:srgbClr val="C2C0BA"/>
        </a:lt1>
        <a:dk2>
          <a:srgbClr val="788569"/>
        </a:dk2>
        <a:lt2>
          <a:srgbClr val="F4F4EC"/>
        </a:lt2>
        <a:accent1>
          <a:srgbClr val="E1DFC1"/>
        </a:accent1>
        <a:accent2>
          <a:srgbClr val="A5A7AF"/>
        </a:accent2>
        <a:accent3>
          <a:srgbClr val="DDDCD9"/>
        </a:accent3>
        <a:accent4>
          <a:srgbClr val="3E1E00"/>
        </a:accent4>
        <a:accent5>
          <a:srgbClr val="EEECDD"/>
        </a:accent5>
        <a:accent6>
          <a:srgbClr val="95979E"/>
        </a:accent6>
        <a:hlink>
          <a:srgbClr val="9C9800"/>
        </a:hlink>
        <a:folHlink>
          <a:srgbClr val="666633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2_Открытая">
  <a:themeElements>
    <a:clrScheme name="Открытая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Открытая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inorFont>
    </a:fontScheme>
    <a:fmtScheme name="Открытая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18.xml><?xml version="1.0" encoding="utf-8"?>
<a:theme xmlns:a="http://schemas.openxmlformats.org/drawingml/2006/main" name="Company Meeting">
  <a:themeElements>
    <a:clrScheme name="Company Meeting 1">
      <a:dk1>
        <a:srgbClr val="8383AD"/>
      </a:dk1>
      <a:lt1>
        <a:srgbClr val="FEFED6"/>
      </a:lt1>
      <a:dk2>
        <a:srgbClr val="404176"/>
      </a:dk2>
      <a:lt2>
        <a:srgbClr val="969696"/>
      </a:lt2>
      <a:accent1>
        <a:srgbClr val="BABE90"/>
      </a:accent1>
      <a:accent2>
        <a:srgbClr val="666699"/>
      </a:accent2>
      <a:accent3>
        <a:srgbClr val="FEFEE8"/>
      </a:accent3>
      <a:accent4>
        <a:srgbClr val="6F6F93"/>
      </a:accent4>
      <a:accent5>
        <a:srgbClr val="D9DBC6"/>
      </a:accent5>
      <a:accent6>
        <a:srgbClr val="5C5C8A"/>
      </a:accent6>
      <a:hlink>
        <a:srgbClr val="C09E4A"/>
      </a:hlink>
      <a:folHlink>
        <a:srgbClr val="006666"/>
      </a:folHlink>
    </a:clrScheme>
    <a:fontScheme name="Company Meeting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Company Meeting 1">
        <a:dk1>
          <a:srgbClr val="8383AD"/>
        </a:dk1>
        <a:lt1>
          <a:srgbClr val="FEFED6"/>
        </a:lt1>
        <a:dk2>
          <a:srgbClr val="404176"/>
        </a:dk2>
        <a:lt2>
          <a:srgbClr val="969696"/>
        </a:lt2>
        <a:accent1>
          <a:srgbClr val="BABE90"/>
        </a:accent1>
        <a:accent2>
          <a:srgbClr val="666699"/>
        </a:accent2>
        <a:accent3>
          <a:srgbClr val="FEFEE8"/>
        </a:accent3>
        <a:accent4>
          <a:srgbClr val="6F6F93"/>
        </a:accent4>
        <a:accent5>
          <a:srgbClr val="D9DBC6"/>
        </a:accent5>
        <a:accent6>
          <a:srgbClr val="5C5C8A"/>
        </a:accent6>
        <a:hlink>
          <a:srgbClr val="C09E4A"/>
        </a:hlink>
        <a:folHlink>
          <a:srgbClr val="0066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mpany Meeting 2">
        <a:dk1>
          <a:srgbClr val="8383AD"/>
        </a:dk1>
        <a:lt1>
          <a:srgbClr val="FFFFFF"/>
        </a:lt1>
        <a:dk2>
          <a:srgbClr val="404176"/>
        </a:dk2>
        <a:lt2>
          <a:srgbClr val="969696"/>
        </a:lt2>
        <a:accent1>
          <a:srgbClr val="BABE90"/>
        </a:accent1>
        <a:accent2>
          <a:srgbClr val="666699"/>
        </a:accent2>
        <a:accent3>
          <a:srgbClr val="FFFFFF"/>
        </a:accent3>
        <a:accent4>
          <a:srgbClr val="6F6F93"/>
        </a:accent4>
        <a:accent5>
          <a:srgbClr val="D9DBC6"/>
        </a:accent5>
        <a:accent6>
          <a:srgbClr val="5C5C8A"/>
        </a:accent6>
        <a:hlink>
          <a:srgbClr val="C09E4A"/>
        </a:hlink>
        <a:folHlink>
          <a:srgbClr val="0066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mpany Meeting 3">
        <a:dk1>
          <a:srgbClr val="4D4D4D"/>
        </a:dk1>
        <a:lt1>
          <a:srgbClr val="FFFFFF"/>
        </a:lt1>
        <a:dk2>
          <a:srgbClr val="000000"/>
        </a:dk2>
        <a:lt2>
          <a:srgbClr val="969696"/>
        </a:lt2>
        <a:accent1>
          <a:srgbClr val="DDDDDD"/>
        </a:accent1>
        <a:accent2>
          <a:srgbClr val="5F5F5F"/>
        </a:accent2>
        <a:accent3>
          <a:srgbClr val="FFFFFF"/>
        </a:accent3>
        <a:accent4>
          <a:srgbClr val="404040"/>
        </a:accent4>
        <a:accent5>
          <a:srgbClr val="EBEBEB"/>
        </a:accent5>
        <a:accent6>
          <a:srgbClr val="555555"/>
        </a:accent6>
        <a:hlink>
          <a:srgbClr val="C0C0C0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mpany Meeting 4">
        <a:dk1>
          <a:srgbClr val="424262"/>
        </a:dk1>
        <a:lt1>
          <a:srgbClr val="FFFFFF"/>
        </a:lt1>
        <a:dk2>
          <a:srgbClr val="22659C"/>
        </a:dk2>
        <a:lt2>
          <a:srgbClr val="A4AEC2"/>
        </a:lt2>
        <a:accent1>
          <a:srgbClr val="B1C7E7"/>
        </a:accent1>
        <a:accent2>
          <a:srgbClr val="494983"/>
        </a:accent2>
        <a:accent3>
          <a:srgbClr val="FFFFFF"/>
        </a:accent3>
        <a:accent4>
          <a:srgbClr val="373753"/>
        </a:accent4>
        <a:accent5>
          <a:srgbClr val="D5E0F1"/>
        </a:accent5>
        <a:accent6>
          <a:srgbClr val="414176"/>
        </a:accent6>
        <a:hlink>
          <a:srgbClr val="6EADC4"/>
        </a:hlink>
        <a:folHlink>
          <a:srgbClr val="3E688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mpany Meeting 5">
        <a:dk1>
          <a:srgbClr val="000000"/>
        </a:dk1>
        <a:lt1>
          <a:srgbClr val="FFFFFF"/>
        </a:lt1>
        <a:dk2>
          <a:srgbClr val="404176"/>
        </a:dk2>
        <a:lt2>
          <a:srgbClr val="969696"/>
        </a:lt2>
        <a:accent1>
          <a:srgbClr val="B4CD81"/>
        </a:accent1>
        <a:accent2>
          <a:srgbClr val="717EB5"/>
        </a:accent2>
        <a:accent3>
          <a:srgbClr val="FFFFFF"/>
        </a:accent3>
        <a:accent4>
          <a:srgbClr val="000000"/>
        </a:accent4>
        <a:accent5>
          <a:srgbClr val="D6E3C1"/>
        </a:accent5>
        <a:accent6>
          <a:srgbClr val="6672A4"/>
        </a:accent6>
        <a:hlink>
          <a:srgbClr val="D793C2"/>
        </a:hlink>
        <a:folHlink>
          <a:srgbClr val="8267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mpany Meeting 6">
        <a:dk1>
          <a:srgbClr val="111111"/>
        </a:dk1>
        <a:lt1>
          <a:srgbClr val="FAF5D2"/>
        </a:lt1>
        <a:dk2>
          <a:srgbClr val="4D4D4D"/>
        </a:dk2>
        <a:lt2>
          <a:srgbClr val="D0C59E"/>
        </a:lt2>
        <a:accent1>
          <a:srgbClr val="BABE90"/>
        </a:accent1>
        <a:accent2>
          <a:srgbClr val="666699"/>
        </a:accent2>
        <a:accent3>
          <a:srgbClr val="B2B2B2"/>
        </a:accent3>
        <a:accent4>
          <a:srgbClr val="D6D1B3"/>
        </a:accent4>
        <a:accent5>
          <a:srgbClr val="D9DBC6"/>
        </a:accent5>
        <a:accent6>
          <a:srgbClr val="5C5C8A"/>
        </a:accent6>
        <a:hlink>
          <a:srgbClr val="C09E4A"/>
        </a:hlink>
        <a:folHlink>
          <a:srgbClr val="006666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9.xml><?xml version="1.0" encoding="utf-8"?>
<a:theme xmlns:a="http://schemas.openxmlformats.org/drawingml/2006/main" name="Открытая">
  <a:themeElements>
    <a:clrScheme name="Открытая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Открытая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inorFont>
    </a:fontScheme>
    <a:fmtScheme name="Открытая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0.xml><?xml version="1.0" encoding="utf-8"?>
<a:theme xmlns:a="http://schemas.openxmlformats.org/drawingml/2006/main" name="Исполнительная">
  <a:themeElements>
    <a:clrScheme name="Исполнительная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Исполнительная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Исполнитель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1.xml><?xml version="1.0" encoding="utf-8"?>
<a:theme xmlns:a="http://schemas.openxmlformats.org/drawingml/2006/main" name="Шары">
  <a:themeElements>
    <a:clrScheme name="Шары 8">
      <a:dk1>
        <a:srgbClr val="006699"/>
      </a:dk1>
      <a:lt1>
        <a:srgbClr val="FFFFFF"/>
      </a:lt1>
      <a:dk2>
        <a:srgbClr val="006666"/>
      </a:dk2>
      <a:lt2>
        <a:srgbClr val="FFFFCC"/>
      </a:lt2>
      <a:accent1>
        <a:srgbClr val="EDFAD2"/>
      </a:accent1>
      <a:accent2>
        <a:srgbClr val="EBF7FF"/>
      </a:accent2>
      <a:accent3>
        <a:srgbClr val="FFFFFF"/>
      </a:accent3>
      <a:accent4>
        <a:srgbClr val="005682"/>
      </a:accent4>
      <a:accent5>
        <a:srgbClr val="F4FCE5"/>
      </a:accent5>
      <a:accent6>
        <a:srgbClr val="D5E0E7"/>
      </a:accent6>
      <a:hlink>
        <a:srgbClr val="CC99FF"/>
      </a:hlink>
      <a:folHlink>
        <a:srgbClr val="F2DFFD"/>
      </a:folHlink>
    </a:clrScheme>
    <a:fontScheme name="Шары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Шары 1">
        <a:dk1>
          <a:srgbClr val="9900CC"/>
        </a:dk1>
        <a:lt1>
          <a:srgbClr val="FFFFCC"/>
        </a:lt1>
        <a:dk2>
          <a:srgbClr val="000000"/>
        </a:dk2>
        <a:lt2>
          <a:srgbClr val="FFFFFF"/>
        </a:lt2>
        <a:accent1>
          <a:srgbClr val="666699"/>
        </a:accent1>
        <a:accent2>
          <a:srgbClr val="660066"/>
        </a:accent2>
        <a:accent3>
          <a:srgbClr val="AAAAAA"/>
        </a:accent3>
        <a:accent4>
          <a:srgbClr val="DADAAE"/>
        </a:accent4>
        <a:accent5>
          <a:srgbClr val="B8B8CA"/>
        </a:accent5>
        <a:accent6>
          <a:srgbClr val="5C005C"/>
        </a:accent6>
        <a:hlink>
          <a:srgbClr val="CC0000"/>
        </a:hlink>
        <a:folHlink>
          <a:srgbClr val="A5002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Шары 2">
        <a:dk1>
          <a:srgbClr val="990033"/>
        </a:dk1>
        <a:lt1>
          <a:srgbClr val="FFFFFF"/>
        </a:lt1>
        <a:dk2>
          <a:srgbClr val="000000"/>
        </a:dk2>
        <a:lt2>
          <a:srgbClr val="FFFFFF"/>
        </a:lt2>
        <a:accent1>
          <a:srgbClr val="FF3300"/>
        </a:accent1>
        <a:accent2>
          <a:srgbClr val="FF9900"/>
        </a:accent2>
        <a:accent3>
          <a:srgbClr val="AAAAAA"/>
        </a:accent3>
        <a:accent4>
          <a:srgbClr val="DADADA"/>
        </a:accent4>
        <a:accent5>
          <a:srgbClr val="FFADAA"/>
        </a:accent5>
        <a:accent6>
          <a:srgbClr val="E78A00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Шары 3">
        <a:dk1>
          <a:srgbClr val="CCCCFF"/>
        </a:dk1>
        <a:lt1>
          <a:srgbClr val="FFFFCC"/>
        </a:lt1>
        <a:dk2>
          <a:srgbClr val="000000"/>
        </a:dk2>
        <a:lt2>
          <a:srgbClr val="FFFFFF"/>
        </a:lt2>
        <a:accent1>
          <a:srgbClr val="9999FF"/>
        </a:accent1>
        <a:accent2>
          <a:srgbClr val="33CCCC"/>
        </a:accent2>
        <a:accent3>
          <a:srgbClr val="AAAAAA"/>
        </a:accent3>
        <a:accent4>
          <a:srgbClr val="DADAAE"/>
        </a:accent4>
        <a:accent5>
          <a:srgbClr val="CACAFF"/>
        </a:accent5>
        <a:accent6>
          <a:srgbClr val="2DB9B9"/>
        </a:accent6>
        <a:hlink>
          <a:srgbClr val="66FFFF"/>
        </a:hlink>
        <a:folHlink>
          <a:srgbClr val="6600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Шары 4">
        <a:dk1>
          <a:srgbClr val="000000"/>
        </a:dk1>
        <a:lt1>
          <a:srgbClr val="F8F8F8"/>
        </a:lt1>
        <a:dk2>
          <a:srgbClr val="800000"/>
        </a:dk2>
        <a:lt2>
          <a:srgbClr val="FFFFFF"/>
        </a:lt2>
        <a:accent1>
          <a:srgbClr val="FF3300"/>
        </a:accent1>
        <a:accent2>
          <a:srgbClr val="FF5050"/>
        </a:accent2>
        <a:accent3>
          <a:srgbClr val="C0AAAA"/>
        </a:accent3>
        <a:accent4>
          <a:srgbClr val="D4D4D4"/>
        </a:accent4>
        <a:accent5>
          <a:srgbClr val="FFADAA"/>
        </a:accent5>
        <a:accent6>
          <a:srgbClr val="E74848"/>
        </a:accent6>
        <a:hlink>
          <a:srgbClr val="FF9999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Шары 5">
        <a:dk1>
          <a:srgbClr val="666699"/>
        </a:dk1>
        <a:lt1>
          <a:srgbClr val="FFFFFF"/>
        </a:lt1>
        <a:dk2>
          <a:srgbClr val="000066"/>
        </a:dk2>
        <a:lt2>
          <a:srgbClr val="CCECFF"/>
        </a:lt2>
        <a:accent1>
          <a:srgbClr val="009999"/>
        </a:accent1>
        <a:accent2>
          <a:srgbClr val="0099CC"/>
        </a:accent2>
        <a:accent3>
          <a:srgbClr val="AAAAB8"/>
        </a:accent3>
        <a:accent4>
          <a:srgbClr val="DADADA"/>
        </a:accent4>
        <a:accent5>
          <a:srgbClr val="AACACA"/>
        </a:accent5>
        <a:accent6>
          <a:srgbClr val="008AB9"/>
        </a:accent6>
        <a:hlink>
          <a:srgbClr val="CC99FF"/>
        </a:hlink>
        <a:folHlink>
          <a:srgbClr val="3366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Шары 6">
        <a:dk1>
          <a:srgbClr val="99CC00"/>
        </a:dk1>
        <a:lt1>
          <a:srgbClr val="FFFFFF"/>
        </a:lt1>
        <a:dk2>
          <a:srgbClr val="009900"/>
        </a:dk2>
        <a:lt2>
          <a:srgbClr val="FFFF99"/>
        </a:lt2>
        <a:accent1>
          <a:srgbClr val="336600"/>
        </a:accent1>
        <a:accent2>
          <a:srgbClr val="008000"/>
        </a:accent2>
        <a:accent3>
          <a:srgbClr val="AACAAA"/>
        </a:accent3>
        <a:accent4>
          <a:srgbClr val="DADADA"/>
        </a:accent4>
        <a:accent5>
          <a:srgbClr val="ADB8AA"/>
        </a:accent5>
        <a:accent6>
          <a:srgbClr val="007300"/>
        </a:accent6>
        <a:hlink>
          <a:srgbClr val="CCCC00"/>
        </a:hlink>
        <a:folHlink>
          <a:srgbClr val="33CC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Шары 7">
        <a:dk1>
          <a:srgbClr val="000066"/>
        </a:dk1>
        <a:lt1>
          <a:srgbClr val="E1F4FF"/>
        </a:lt1>
        <a:dk2>
          <a:srgbClr val="000066"/>
        </a:dk2>
        <a:lt2>
          <a:srgbClr val="CCCCFF"/>
        </a:lt2>
        <a:accent1>
          <a:srgbClr val="9999FF"/>
        </a:accent1>
        <a:accent2>
          <a:srgbClr val="33CCCC"/>
        </a:accent2>
        <a:accent3>
          <a:srgbClr val="EEF8FF"/>
        </a:accent3>
        <a:accent4>
          <a:srgbClr val="000056"/>
        </a:accent4>
        <a:accent5>
          <a:srgbClr val="CACAFF"/>
        </a:accent5>
        <a:accent6>
          <a:srgbClr val="2DB9B9"/>
        </a:accent6>
        <a:hlink>
          <a:srgbClr val="66FFFF"/>
        </a:hlink>
        <a:folHlink>
          <a:srgbClr val="6600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Шары 8">
        <a:dk1>
          <a:srgbClr val="006699"/>
        </a:dk1>
        <a:lt1>
          <a:srgbClr val="FFFFFF"/>
        </a:lt1>
        <a:dk2>
          <a:srgbClr val="006666"/>
        </a:dk2>
        <a:lt2>
          <a:srgbClr val="FFFFCC"/>
        </a:lt2>
        <a:accent1>
          <a:srgbClr val="EDFAD2"/>
        </a:accent1>
        <a:accent2>
          <a:srgbClr val="EBF7FF"/>
        </a:accent2>
        <a:accent3>
          <a:srgbClr val="FFFFFF"/>
        </a:accent3>
        <a:accent4>
          <a:srgbClr val="005682"/>
        </a:accent4>
        <a:accent5>
          <a:srgbClr val="F4FCE5"/>
        </a:accent5>
        <a:accent6>
          <a:srgbClr val="D5E0E7"/>
        </a:accent6>
        <a:hlink>
          <a:srgbClr val="CC99FF"/>
        </a:hlink>
        <a:folHlink>
          <a:srgbClr val="F2DFF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Шары 9">
        <a:dk1>
          <a:srgbClr val="000000"/>
        </a:dk1>
        <a:lt1>
          <a:srgbClr val="FFFFFF"/>
        </a:lt1>
        <a:dk2>
          <a:srgbClr val="000000"/>
        </a:dk2>
        <a:lt2>
          <a:srgbClr val="FFCC99"/>
        </a:lt2>
        <a:accent1>
          <a:srgbClr val="FF9900"/>
        </a:accent1>
        <a:accent2>
          <a:srgbClr val="FF99CC"/>
        </a:accent2>
        <a:accent3>
          <a:srgbClr val="FFFFFF"/>
        </a:accent3>
        <a:accent4>
          <a:srgbClr val="000000"/>
        </a:accent4>
        <a:accent5>
          <a:srgbClr val="FFCAAA"/>
        </a:accent5>
        <a:accent6>
          <a:srgbClr val="E78AB9"/>
        </a:accent6>
        <a:hlink>
          <a:srgbClr val="FF9999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2.xml><?xml version="1.0" encoding="utf-8"?>
<a:theme xmlns:a="http://schemas.openxmlformats.org/drawingml/2006/main" name="Углы">
  <a:themeElements>
    <a:clrScheme name="Углы">
      <a:dk1>
        <a:srgbClr val="000000"/>
      </a:dk1>
      <a:lt1>
        <a:srgbClr val="FFFFFF"/>
      </a:lt1>
      <a:dk2>
        <a:srgbClr val="434342"/>
      </a:dk2>
      <a:lt2>
        <a:srgbClr val="CDD7D9"/>
      </a:lt2>
      <a:accent1>
        <a:srgbClr val="797B7E"/>
      </a:accent1>
      <a:accent2>
        <a:srgbClr val="F96A1B"/>
      </a:accent2>
      <a:accent3>
        <a:srgbClr val="08A1D9"/>
      </a:accent3>
      <a:accent4>
        <a:srgbClr val="7C984A"/>
      </a:accent4>
      <a:accent5>
        <a:srgbClr val="C2AD8D"/>
      </a:accent5>
      <a:accent6>
        <a:srgbClr val="506E94"/>
      </a:accent6>
      <a:hlink>
        <a:srgbClr val="5F5F5F"/>
      </a:hlink>
      <a:folHlink>
        <a:srgbClr val="969696"/>
      </a:folHlink>
    </a:clrScheme>
    <a:fontScheme name="Углы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Углы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20400000"/>
            </a:lightRig>
          </a:scene3d>
          <a:sp3d contourW="6350">
            <a:bevelT w="41275" h="19050" prst="angle"/>
            <a:contourClr>
              <a:schemeClr val="phClr">
                <a:shade val="25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0000"/>
                <a:shade val="85000"/>
              </a:schemeClr>
              <a:schemeClr val="phClr">
                <a:tint val="95000"/>
                <a:shade val="99000"/>
              </a:schemeClr>
            </a:duotone>
          </a:blip>
          <a:tile tx="0" ty="0" sx="100000" sy="10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tint val="93000"/>
                <a:shade val="85000"/>
              </a:schemeClr>
              <a:schemeClr val="phClr">
                <a:tint val="96000"/>
                <a:shade val="99000"/>
              </a:schemeClr>
            </a:duotone>
          </a:blip>
          <a:tile tx="0" ty="0" sx="90000" sy="90000" flip="none" algn="tl"/>
        </a:blipFill>
      </a:bgFillStyleLst>
    </a:fmtScheme>
  </a:themeElements>
  <a:objectDefaults/>
  <a:extraClrSchemeLst/>
</a:theme>
</file>

<file path=ppt/theme/theme23.xml><?xml version="1.0" encoding="utf-8"?>
<a:theme xmlns:a="http://schemas.openxmlformats.org/drawingml/2006/main" name="6_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4.xml><?xml version="1.0" encoding="utf-8"?>
<a:theme xmlns:a="http://schemas.openxmlformats.org/drawingml/2006/main" name="10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5.xml><?xml version="1.0" encoding="utf-8"?>
<a:theme xmlns:a="http://schemas.openxmlformats.org/drawingml/2006/main" name="7_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6.xml><?xml version="1.0" encoding="utf-8"?>
<a:theme xmlns:a="http://schemas.openxmlformats.org/drawingml/2006/main" name="8_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7.xml><?xml version="1.0" encoding="utf-8"?>
<a:theme xmlns:a="http://schemas.openxmlformats.org/drawingml/2006/main" name="Изящная">
  <a:themeElements>
    <a:clrScheme name="Изящная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Изящная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Изящная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80000"/>
              </a:schemeClr>
              <a:schemeClr val="phClr">
                <a:tint val="500"/>
                <a:satMod val="150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8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1_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3_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8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1_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Трек">
    <a:dk1>
      <a:sysClr val="windowText" lastClr="000000"/>
    </a:dk1>
    <a:lt1>
      <a:sysClr val="window" lastClr="FFFFFF"/>
    </a:lt1>
    <a:dk2>
      <a:srgbClr val="4E3B30"/>
    </a:dk2>
    <a:lt2>
      <a:srgbClr val="FBEEC9"/>
    </a:lt2>
    <a:accent1>
      <a:srgbClr val="F0A22E"/>
    </a:accent1>
    <a:accent2>
      <a:srgbClr val="A5644E"/>
    </a:accent2>
    <a:accent3>
      <a:srgbClr val="B58B80"/>
    </a:accent3>
    <a:accent4>
      <a:srgbClr val="C3986D"/>
    </a:accent4>
    <a:accent5>
      <a:srgbClr val="A19574"/>
    </a:accent5>
    <a:accent6>
      <a:srgbClr val="C17529"/>
    </a:accent6>
    <a:hlink>
      <a:srgbClr val="AD1F1F"/>
    </a:hlink>
    <a:folHlink>
      <a:srgbClr val="FFC42F"/>
    </a:folHlink>
  </a:clrScheme>
</a:themeOverride>
</file>

<file path=ppt/theme/themeOverride10.xml><?xml version="1.0" encoding="utf-8"?>
<a:themeOverride xmlns:a="http://schemas.openxmlformats.org/drawingml/2006/main">
  <a:clrScheme name="Открытая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11.xml><?xml version="1.0" encoding="utf-8"?>
<a:themeOverride xmlns:a="http://schemas.openxmlformats.org/drawingml/2006/main">
  <a:clrScheme name="Открытая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12.xml><?xml version="1.0" encoding="utf-8"?>
<a:themeOverride xmlns:a="http://schemas.openxmlformats.org/drawingml/2006/main">
  <a:clrScheme name="Изящная">
    <a:dk1>
      <a:sysClr val="windowText" lastClr="000000"/>
    </a:dk1>
    <a:lt1>
      <a:sysClr val="window" lastClr="FFFFFF"/>
    </a:lt1>
    <a:dk2>
      <a:srgbClr val="B13F9A"/>
    </a:dk2>
    <a:lt2>
      <a:srgbClr val="F4E7ED"/>
    </a:lt2>
    <a:accent1>
      <a:srgbClr val="B83D68"/>
    </a:accent1>
    <a:accent2>
      <a:srgbClr val="AC66BB"/>
    </a:accent2>
    <a:accent3>
      <a:srgbClr val="DE6C36"/>
    </a:accent3>
    <a:accent4>
      <a:srgbClr val="F9B639"/>
    </a:accent4>
    <a:accent5>
      <a:srgbClr val="CF6DA4"/>
    </a:accent5>
    <a:accent6>
      <a:srgbClr val="FA8D3D"/>
    </a:accent6>
    <a:hlink>
      <a:srgbClr val="FFDE66"/>
    </a:hlink>
    <a:folHlink>
      <a:srgbClr val="D490C5"/>
    </a:folHlink>
  </a:clrScheme>
</a:themeOverride>
</file>

<file path=ppt/theme/themeOverride2.xml><?xml version="1.0" encoding="utf-8"?>
<a:themeOverride xmlns:a="http://schemas.openxmlformats.org/drawingml/2006/main">
  <a:clrScheme name="Трек">
    <a:dk1>
      <a:sysClr val="windowText" lastClr="000000"/>
    </a:dk1>
    <a:lt1>
      <a:sysClr val="window" lastClr="FFFFFF"/>
    </a:lt1>
    <a:dk2>
      <a:srgbClr val="4E3B30"/>
    </a:dk2>
    <a:lt2>
      <a:srgbClr val="FBEEC9"/>
    </a:lt2>
    <a:accent1>
      <a:srgbClr val="F0A22E"/>
    </a:accent1>
    <a:accent2>
      <a:srgbClr val="A5644E"/>
    </a:accent2>
    <a:accent3>
      <a:srgbClr val="B58B80"/>
    </a:accent3>
    <a:accent4>
      <a:srgbClr val="C3986D"/>
    </a:accent4>
    <a:accent5>
      <a:srgbClr val="A19574"/>
    </a:accent5>
    <a:accent6>
      <a:srgbClr val="C17529"/>
    </a:accent6>
    <a:hlink>
      <a:srgbClr val="AD1F1F"/>
    </a:hlink>
    <a:folHlink>
      <a:srgbClr val="FFC42F"/>
    </a:folHlink>
  </a:clrScheme>
</a:themeOverride>
</file>

<file path=ppt/theme/themeOverride3.xml><?xml version="1.0" encoding="utf-8"?>
<a:themeOverride xmlns:a="http://schemas.openxmlformats.org/drawingml/2006/main">
  <a:clrScheme name="Трек">
    <a:dk1>
      <a:sysClr val="windowText" lastClr="000000"/>
    </a:dk1>
    <a:lt1>
      <a:sysClr val="window" lastClr="FFFFFF"/>
    </a:lt1>
    <a:dk2>
      <a:srgbClr val="4E3B30"/>
    </a:dk2>
    <a:lt2>
      <a:srgbClr val="FBEEC9"/>
    </a:lt2>
    <a:accent1>
      <a:srgbClr val="F0A22E"/>
    </a:accent1>
    <a:accent2>
      <a:srgbClr val="A5644E"/>
    </a:accent2>
    <a:accent3>
      <a:srgbClr val="B58B80"/>
    </a:accent3>
    <a:accent4>
      <a:srgbClr val="C3986D"/>
    </a:accent4>
    <a:accent5>
      <a:srgbClr val="A19574"/>
    </a:accent5>
    <a:accent6>
      <a:srgbClr val="C17529"/>
    </a:accent6>
    <a:hlink>
      <a:srgbClr val="AD1F1F"/>
    </a:hlink>
    <a:folHlink>
      <a:srgbClr val="FFC42F"/>
    </a:folHlink>
  </a:clrScheme>
</a:themeOverride>
</file>

<file path=ppt/theme/themeOverride4.xml><?xml version="1.0" encoding="utf-8"?>
<a:themeOverride xmlns:a="http://schemas.openxmlformats.org/drawingml/2006/main">
  <a:clrScheme name="Открытая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5.xml><?xml version="1.0" encoding="utf-8"?>
<a:themeOverride xmlns:a="http://schemas.openxmlformats.org/drawingml/2006/main">
  <a:clrScheme name="Открытая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6.xml><?xml version="1.0" encoding="utf-8"?>
<a:themeOverride xmlns:a="http://schemas.openxmlformats.org/drawingml/2006/main">
  <a:clrScheme name="Открытая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7.xml><?xml version="1.0" encoding="utf-8"?>
<a:themeOverride xmlns:a="http://schemas.openxmlformats.org/drawingml/2006/main">
  <a:clrScheme name="Открытая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8.xml><?xml version="1.0" encoding="utf-8"?>
<a:themeOverride xmlns:a="http://schemas.openxmlformats.org/drawingml/2006/main">
  <a:clrScheme name="Открытая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9.xml><?xml version="1.0" encoding="utf-8"?>
<a:themeOverride xmlns:a="http://schemas.openxmlformats.org/drawingml/2006/main">
  <a:clrScheme name="Открытая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159</TotalTime>
  <Words>538</Words>
  <Application>Microsoft Office PowerPoint</Application>
  <PresentationFormat>Экран (4:3)</PresentationFormat>
  <Paragraphs>148</Paragraphs>
  <Slides>40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27</vt:i4>
      </vt:variant>
      <vt:variant>
        <vt:lpstr>Заголовки слайдов</vt:lpstr>
      </vt:variant>
      <vt:variant>
        <vt:i4>40</vt:i4>
      </vt:variant>
    </vt:vector>
  </HeadingPairs>
  <TitlesOfParts>
    <vt:vector size="67" baseType="lpstr">
      <vt:lpstr>Тема Office</vt:lpstr>
      <vt:lpstr>Воздушный поток</vt:lpstr>
      <vt:lpstr>2_Воздушный поток</vt:lpstr>
      <vt:lpstr>2_Оформление по умолчанию</vt:lpstr>
      <vt:lpstr>1_Воздушный поток</vt:lpstr>
      <vt:lpstr>3_Воздушный поток</vt:lpstr>
      <vt:lpstr>8_Оформление по умолчанию</vt:lpstr>
      <vt:lpstr>Трек</vt:lpstr>
      <vt:lpstr>1_Трек</vt:lpstr>
      <vt:lpstr>2_Трек</vt:lpstr>
      <vt:lpstr>5_Оформление по умолчанию</vt:lpstr>
      <vt:lpstr>Employee Orientation</vt:lpstr>
      <vt:lpstr>Аспект</vt:lpstr>
      <vt:lpstr>9_Оформление по умолчанию</vt:lpstr>
      <vt:lpstr>5_Воздушный поток</vt:lpstr>
      <vt:lpstr>Сумерки</vt:lpstr>
      <vt:lpstr>2_Открытая</vt:lpstr>
      <vt:lpstr>Company Meeting</vt:lpstr>
      <vt:lpstr>Открытая</vt:lpstr>
      <vt:lpstr>Исполнительная</vt:lpstr>
      <vt:lpstr>Шары</vt:lpstr>
      <vt:lpstr>Углы</vt:lpstr>
      <vt:lpstr>6_Воздушный поток</vt:lpstr>
      <vt:lpstr>10_Оформление по умолчанию</vt:lpstr>
      <vt:lpstr>7_Воздушный поток</vt:lpstr>
      <vt:lpstr>8_Воздушный поток</vt:lpstr>
      <vt:lpstr>Изящная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«Собери из букв слова»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Толковый словарь Ожегова  СИМВОЛ   , -а, м. 1. То, что служит условным знаком какого-н. понятия, явления, идеи. Голубь - с. мира. Якорь - с. надежды. Этот подарок - с. верности. 2. Принятое в науке условное обозначение какой-н. единицы, величины. * Символ веры - 1) краткое изложение основных догматов христианства в православии, кратко сформулированных в тексте, начинающемся словами "Верую во Единого Бога Отца, Вседержителя..."; 2) то же, что кредо. Символы государства - государственный герб, флаг, гимн. || прил. символический, -ая, -ое и символьный, -ая, -ое (ко 2 знач.;спец.). Символическое изображение. Символьная информация</vt:lpstr>
      <vt:lpstr>Государственные символы России – герб, флаг и гимн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Слова Государственного гимна России  написал поэт С.В. Михалков, а музыку –  композитор А.В.Александров.</vt:lpstr>
      <vt:lpstr>Презентация PowerPoint</vt:lpstr>
      <vt:lpstr>  </vt:lpstr>
      <vt:lpstr>Тест по теме: «Славные символы России»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Светлана</dc:creator>
  <cp:lastModifiedBy>Светлана</cp:lastModifiedBy>
  <cp:revision>10</cp:revision>
  <dcterms:created xsi:type="dcterms:W3CDTF">2011-11-05T07:46:23Z</dcterms:created>
  <dcterms:modified xsi:type="dcterms:W3CDTF">2011-11-20T05:01:55Z</dcterms:modified>
</cp:coreProperties>
</file>