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9294D-2E58-4416-9530-971C2766D492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F0A0-EBBD-4952-9D2D-A4FAF6431A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F0A0-EBBD-4952-9D2D-A4FAF6431A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153E54-02C5-4EF2-BC61-219D82A7906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EF6DBF-7CAD-4B6D-88A6-D85ACC5DAFB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8516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10540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683ee3408ect.jpg"/>
          <p:cNvPicPr>
            <a:picLocks noChangeAspect="1"/>
          </p:cNvPicPr>
          <p:nvPr/>
        </p:nvPicPr>
        <p:blipFill>
          <a:blip r:embed="rId2"/>
          <a:srcRect t="4032" b="46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4976826" cy="4458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К.И. Чуковский</a:t>
            </a:r>
            <a:endParaRPr lang="ru-RU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CAM3PE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286544" cy="47088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Бианки</a:t>
            </a:r>
            <a:endParaRPr lang="ru-RU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3eb8865b3dd2d87a4e5b08dfa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928670"/>
            <a:ext cx="4500594" cy="558152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А.Л. </a:t>
            </a:r>
            <a:r>
              <a:rPr lang="ru-RU" b="1" i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8943514_3453311_6366898_bar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959586"/>
            <a:ext cx="3786214" cy="489841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dostoverenie_dlya_malchika_Azbuku_izuchil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30" cy="6871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букву</a:t>
            </a:r>
            <a:endParaRPr lang="ru-RU" sz="7200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Маш…на              </a:t>
            </a:r>
            <a:r>
              <a:rPr lang="ru-RU" sz="4800" dirty="0" err="1" smtClean="0">
                <a:solidFill>
                  <a:srgbClr val="FF0000"/>
                </a:solidFill>
              </a:rPr>
              <a:t>Снеж</a:t>
            </a:r>
            <a:r>
              <a:rPr lang="ru-RU" sz="4800" dirty="0" smtClean="0">
                <a:solidFill>
                  <a:srgbClr val="FF0000"/>
                </a:solidFill>
              </a:rPr>
              <a:t>…</a:t>
            </a:r>
            <a:r>
              <a:rPr lang="ru-RU" sz="4800" dirty="0" err="1" smtClean="0">
                <a:solidFill>
                  <a:srgbClr val="FF0000"/>
                </a:solidFill>
              </a:rPr>
              <a:t>ки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Рощ…                    ч…</a:t>
            </a:r>
            <a:r>
              <a:rPr lang="ru-RU" sz="4800" dirty="0" err="1" smtClean="0">
                <a:solidFill>
                  <a:srgbClr val="FF0000"/>
                </a:solidFill>
              </a:rPr>
              <a:t>лок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Туч…а                    </a:t>
            </a:r>
            <a:r>
              <a:rPr lang="ru-RU" sz="4800" dirty="0" err="1" smtClean="0">
                <a:solidFill>
                  <a:srgbClr val="FF0000"/>
                </a:solidFill>
              </a:rPr>
              <a:t>ц</a:t>
            </a:r>
            <a:r>
              <a:rPr lang="ru-RU" sz="4800" dirty="0" smtClean="0">
                <a:solidFill>
                  <a:srgbClr val="FF0000"/>
                </a:solidFill>
              </a:rPr>
              <a:t>…пленок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слова</a:t>
            </a:r>
            <a:endParaRPr lang="ru-RU" sz="7200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ГРАМОТЕЙ</a:t>
            </a:r>
          </a:p>
          <a:p>
            <a:endParaRPr lang="ru-RU" sz="7200" dirty="0"/>
          </a:p>
        </p:txBody>
      </p:sp>
      <p:pic>
        <p:nvPicPr>
          <p:cNvPr id="4" name="Рисунок 3" descr="znayka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214686"/>
            <a:ext cx="3810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104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пословицу</a:t>
            </a:r>
            <a:endParaRPr lang="ru-RU" sz="6000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z200230.jpg"/>
          <p:cNvPicPr>
            <a:picLocks noGrp="1" noChangeAspect="1"/>
          </p:cNvPicPr>
          <p:nvPr>
            <p:ph idx="1"/>
          </p:nvPr>
        </p:nvPicPr>
        <p:blipFill>
          <a:blip r:embed="rId3"/>
          <a:srcRect t="10601"/>
          <a:stretch>
            <a:fillRect/>
          </a:stretch>
        </p:blipFill>
        <p:spPr>
          <a:xfrm>
            <a:off x="5286380" y="1857364"/>
            <a:ext cx="3557784" cy="4500594"/>
          </a:xfrm>
        </p:spPr>
      </p:pic>
      <p:sp>
        <p:nvSpPr>
          <p:cNvPr id="6" name="TextBox 5"/>
          <p:cNvSpPr txBox="1"/>
          <p:nvPr/>
        </p:nvSpPr>
        <p:spPr>
          <a:xfrm>
            <a:off x="285720" y="2285992"/>
            <a:ext cx="5214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ИСПОКОН ВЕКА КНИГА РАСТИТ ЧЕЛОВЕКА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7200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429024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Кабан    -  …</a:t>
            </a:r>
          </a:p>
          <a:p>
            <a:r>
              <a:rPr lang="ru-RU" sz="4800" dirty="0" smtClean="0"/>
              <a:t>Мышка  - …</a:t>
            </a:r>
          </a:p>
          <a:p>
            <a:r>
              <a:rPr lang="ru-RU" sz="4800" dirty="0" smtClean="0"/>
              <a:t>Кукла     - …</a:t>
            </a:r>
          </a:p>
          <a:p>
            <a:r>
              <a:rPr lang="ru-RU" sz="4800" dirty="0" smtClean="0"/>
              <a:t>Росинка - …</a:t>
            </a:r>
          </a:p>
          <a:p>
            <a:r>
              <a:rPr lang="ru-RU" sz="4800" dirty="0" smtClean="0"/>
              <a:t>Коршун  - …</a:t>
            </a:r>
            <a:endParaRPr lang="ru-RU" sz="4800" dirty="0"/>
          </a:p>
        </p:txBody>
      </p:sp>
      <p:pic>
        <p:nvPicPr>
          <p:cNvPr id="4" name="Рисунок 3" descr="anagra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  <p:pic>
        <p:nvPicPr>
          <p:cNvPr id="5" name="Рисунок 4" descr="ANAGR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72" y="3202381"/>
            <a:ext cx="4000128" cy="365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ли вы знаете сказки?</a:t>
            </a:r>
            <a:endParaRPr lang="ru-RU" sz="4800" b="1" i="1" dirty="0">
              <a:solidFill>
                <a:schemeClr val="accent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143800" cy="5054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zol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5080000" cy="3175000"/>
          </a:xfrm>
          <a:prstGeom prst="rect">
            <a:avLst/>
          </a:prstGeom>
        </p:spPr>
      </p:pic>
      <p:pic>
        <p:nvPicPr>
          <p:cNvPr id="4" name="Содержимое 3" descr="Oboi%20dla%20rabochego%20stola%20Zolush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3161083"/>
            <a:ext cx="4929222" cy="3696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9645078d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9855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594168_20863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11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7">
      <a:dk1>
        <a:sysClr val="windowText" lastClr="000000"/>
      </a:dk1>
      <a:lt1>
        <a:srgbClr val="79FFB6"/>
      </a:lt1>
      <a:dk2>
        <a:srgbClr val="AEFFD3"/>
      </a:dk2>
      <a:lt2>
        <a:srgbClr val="1BFF82"/>
      </a:lt2>
      <a:accent1>
        <a:srgbClr val="272084"/>
      </a:accent1>
      <a:accent2>
        <a:srgbClr val="002060"/>
      </a:accent2>
      <a:accent3>
        <a:srgbClr val="FFCA0C"/>
      </a:accent3>
      <a:accent4>
        <a:srgbClr val="F9B639"/>
      </a:accent4>
      <a:accent5>
        <a:srgbClr val="76C678"/>
      </a:accent5>
      <a:accent6>
        <a:srgbClr val="F8F86C"/>
      </a:accent6>
      <a:hlink>
        <a:srgbClr val="7F7F7F"/>
      </a:hlink>
      <a:folHlink>
        <a:srgbClr val="80316E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53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Вставьте букву</vt:lpstr>
      <vt:lpstr>Составьте слова</vt:lpstr>
      <vt:lpstr>Прочитайте пословицу</vt:lpstr>
      <vt:lpstr>Слайд 5</vt:lpstr>
      <vt:lpstr>Хорошо ли вы знаете сказки?</vt:lpstr>
      <vt:lpstr>Слайд 7</vt:lpstr>
      <vt:lpstr>Слайд 8</vt:lpstr>
      <vt:lpstr>Слайд 9</vt:lpstr>
      <vt:lpstr>А.С. Пушкин</vt:lpstr>
      <vt:lpstr>К.И. Чуковский</vt:lpstr>
      <vt:lpstr>В.В. Бианки</vt:lpstr>
      <vt:lpstr>А.Л. Барто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Budko</dc:creator>
  <cp:lastModifiedBy>Budko</cp:lastModifiedBy>
  <cp:revision>6</cp:revision>
  <dcterms:created xsi:type="dcterms:W3CDTF">2011-11-29T05:32:32Z</dcterms:created>
  <dcterms:modified xsi:type="dcterms:W3CDTF">2011-11-29T06:28:44Z</dcterms:modified>
</cp:coreProperties>
</file>