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6600"/>
    <a:srgbClr val="33CCFF"/>
    <a:srgbClr val="FF33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6" d="100"/>
          <a:sy n="76" d="100"/>
        </p:scale>
        <p:origin x="-98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3323DD-EE4D-479A-9680-4D36C64F1552}" type="datetimeFigureOut">
              <a:rPr lang="ru-RU"/>
              <a:pPr>
                <a:defRPr/>
              </a:pPr>
              <a:t>12.12.2011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B27B5F-3A86-4C28-AB7E-EA537BF64CF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75B80C-09CA-40DF-9C49-330798281320}" type="datetimeFigureOut">
              <a:rPr lang="ru-RU"/>
              <a:pPr>
                <a:defRPr/>
              </a:pPr>
              <a:t>12.12.2011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61E234-F9B7-45EA-8415-506C3ABE15F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DFC700-A199-4D20-8033-6C906C59D370}" type="datetimeFigureOut">
              <a:rPr lang="ru-RU"/>
              <a:pPr>
                <a:defRPr/>
              </a:pPr>
              <a:t>12.12.2011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D7484C-E1AE-4008-9F98-1C4A2E3FC8A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D9420E-A9AC-4677-909E-46DB8C4B06D2}" type="datetimeFigureOut">
              <a:rPr lang="ru-RU"/>
              <a:pPr>
                <a:defRPr/>
              </a:pPr>
              <a:t>12.12.2011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2EA81C-BAC0-495C-8A82-3388AF07FB3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C152C5-406F-44E6-BF41-45911C295A6C}" type="datetimeFigureOut">
              <a:rPr lang="ru-RU"/>
              <a:pPr>
                <a:defRPr/>
              </a:pPr>
              <a:t>12.12.2011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BC463C-6A16-452A-A541-6A6A6CCE901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DA6091-00A7-437E-806B-E104C9CD831A}" type="datetimeFigureOut">
              <a:rPr lang="ru-RU"/>
              <a:pPr>
                <a:defRPr/>
              </a:pPr>
              <a:t>12.12.2011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D4FB95-7B99-4A88-8425-37D6143283B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2B56BB-6857-4728-A281-D671CB4DC2BB}" type="datetimeFigureOut">
              <a:rPr lang="ru-RU"/>
              <a:pPr>
                <a:defRPr/>
              </a:pPr>
              <a:t>12.12.2011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429F4-D4CB-4497-8D38-79CB2F61230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E7792C-58E6-4E47-A0A1-9A6BF55124C8}" type="datetimeFigureOut">
              <a:rPr lang="ru-RU"/>
              <a:pPr>
                <a:defRPr/>
              </a:pPr>
              <a:t>12.12.2011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4990B6-F264-4EFD-8D75-C9B2DC43017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769195-918F-4C0D-9887-6ADBC96608C8}" type="datetimeFigureOut">
              <a:rPr lang="ru-RU"/>
              <a:pPr>
                <a:defRPr/>
              </a:pPr>
              <a:t>12.12.2011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F85DD0-8428-41A6-8591-90A20F11061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3A4EA8-9E9D-45EF-AEFD-C891DD023765}" type="datetimeFigureOut">
              <a:rPr lang="ru-RU"/>
              <a:pPr>
                <a:defRPr/>
              </a:pPr>
              <a:t>12.12.2011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167A59-547A-49D0-A4AE-9F4CD6C9E54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B53578-2175-4787-82DA-0C7DA3AC5A05}" type="datetimeFigureOut">
              <a:rPr lang="ru-RU"/>
              <a:pPr>
                <a:defRPr/>
              </a:pPr>
              <a:t>12.12.2011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388119-53DD-43D4-BB6B-984E30FB12A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178DBAB-2657-4C43-AA26-4B44CA2CFF19}" type="datetimeFigureOut">
              <a:rPr lang="ru-RU"/>
              <a:pPr>
                <a:defRPr/>
              </a:pPr>
              <a:t>12.12.2011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C6B93B9-9275-48FE-8F26-0C1334BD4B4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smtClean="0">
                <a:solidFill>
                  <a:srgbClr val="FFC000"/>
                </a:solidFill>
              </a:rPr>
              <a:t>Котята – веселые ребята</a:t>
            </a:r>
          </a:p>
        </p:txBody>
      </p:sp>
      <p:pic>
        <p:nvPicPr>
          <p:cNvPr id="13314" name="Рисунок 5" descr="cat14.jpg"/>
          <p:cNvPicPr>
            <a:picLocks noGrp="1" noChangeAspect="1"/>
          </p:cNvPicPr>
          <p:nvPr>
            <p:ph type="pic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714500" y="428625"/>
            <a:ext cx="5486400" cy="4114800"/>
          </a:xfrm>
        </p:spPr>
      </p:pic>
      <p:sp>
        <p:nvSpPr>
          <p:cNvPr id="13315" name="Текст 3"/>
          <p:cNvSpPr>
            <a:spLocks noGrp="1"/>
          </p:cNvSpPr>
          <p:nvPr>
            <p:ph type="body" sz="half" idx="2"/>
          </p:nvPr>
        </p:nvSpPr>
        <p:spPr>
          <a:xfrm>
            <a:off x="1785938" y="5357813"/>
            <a:ext cx="5486400" cy="804862"/>
          </a:xfrm>
        </p:spPr>
        <p:txBody>
          <a:bodyPr/>
          <a:lstStyle/>
          <a:p>
            <a:pPr algn="ctr"/>
            <a:r>
              <a:rPr lang="ru-RU" sz="1800" smtClean="0">
                <a:solidFill>
                  <a:srgbClr val="FFFF00"/>
                </a:solidFill>
              </a:rPr>
              <a:t>Я умею чисто мыться</a:t>
            </a:r>
          </a:p>
          <a:p>
            <a:pPr algn="ctr"/>
            <a:r>
              <a:rPr lang="ru-RU" sz="1800" smtClean="0">
                <a:solidFill>
                  <a:srgbClr val="FFFF00"/>
                </a:solidFill>
              </a:rPr>
              <a:t>Не водой, а язычком.</a:t>
            </a:r>
          </a:p>
          <a:p>
            <a:pPr algn="ctr"/>
            <a:r>
              <a:rPr lang="ru-RU" sz="1800" smtClean="0">
                <a:solidFill>
                  <a:srgbClr val="FFFF00"/>
                </a:solidFill>
              </a:rPr>
              <a:t>Мяу, как мне часто снится</a:t>
            </a:r>
          </a:p>
          <a:p>
            <a:pPr algn="ctr"/>
            <a:r>
              <a:rPr lang="ru-RU" sz="1800" smtClean="0">
                <a:solidFill>
                  <a:srgbClr val="FFFF00"/>
                </a:solidFill>
              </a:rPr>
              <a:t>Блюдце с теплым молочком.</a:t>
            </a:r>
          </a:p>
          <a:p>
            <a:pPr algn="ctr"/>
            <a:endParaRPr lang="ru-RU" sz="1800" smtClean="0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 advClick="0" advTm="12000">
    <p:wedg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Заголовок 1"/>
          <p:cNvSpPr>
            <a:spLocks noGrp="1"/>
          </p:cNvSpPr>
          <p:nvPr>
            <p:ph type="title"/>
          </p:nvPr>
        </p:nvSpPr>
        <p:spPr>
          <a:xfrm>
            <a:off x="1643063" y="4000500"/>
            <a:ext cx="5572125" cy="571500"/>
          </a:xfrm>
        </p:spPr>
        <p:txBody>
          <a:bodyPr/>
          <a:lstStyle/>
          <a:p>
            <a:pPr algn="ctr"/>
            <a:r>
              <a:rPr lang="ru-RU" sz="3200" smtClean="0">
                <a:solidFill>
                  <a:srgbClr val="00B050"/>
                </a:solidFill>
              </a:rPr>
              <a:t>Дары  леса</a:t>
            </a:r>
          </a:p>
        </p:txBody>
      </p:sp>
      <p:pic>
        <p:nvPicPr>
          <p:cNvPr id="14338" name="Рисунок 4" descr="Изображение 095.jpg"/>
          <p:cNvPicPr>
            <a:picLocks noGrp="1" noChangeAspect="1"/>
          </p:cNvPicPr>
          <p:nvPr>
            <p:ph type="pic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571625" y="428625"/>
            <a:ext cx="5500688" cy="3482975"/>
          </a:xfrm>
        </p:spPr>
      </p:pic>
      <p:sp>
        <p:nvSpPr>
          <p:cNvPr id="14339" name="Текст 3"/>
          <p:cNvSpPr>
            <a:spLocks noGrp="1"/>
          </p:cNvSpPr>
          <p:nvPr>
            <p:ph type="body" sz="half" idx="2"/>
          </p:nvPr>
        </p:nvSpPr>
        <p:spPr>
          <a:xfrm>
            <a:off x="1500188" y="4500563"/>
            <a:ext cx="5786437" cy="1928812"/>
          </a:xfrm>
        </p:spPr>
        <p:txBody>
          <a:bodyPr/>
          <a:lstStyle/>
          <a:p>
            <a:pPr algn="ctr"/>
            <a:r>
              <a:rPr lang="ru-RU" sz="1600" smtClean="0">
                <a:solidFill>
                  <a:srgbClr val="92D050"/>
                </a:solidFill>
              </a:rPr>
              <a:t>Сапоги мои – скрип да скрип</a:t>
            </a:r>
          </a:p>
          <a:p>
            <a:pPr algn="ctr"/>
            <a:r>
              <a:rPr lang="ru-RU" sz="1600" smtClean="0">
                <a:solidFill>
                  <a:srgbClr val="92D050"/>
                </a:solidFill>
              </a:rPr>
              <a:t>под берёзою,</a:t>
            </a:r>
          </a:p>
          <a:p>
            <a:pPr algn="ctr"/>
            <a:r>
              <a:rPr lang="ru-RU" sz="1600" smtClean="0">
                <a:solidFill>
                  <a:srgbClr val="92D050"/>
                </a:solidFill>
              </a:rPr>
              <a:t>Сапоги мои – скип да скрип</a:t>
            </a:r>
          </a:p>
          <a:p>
            <a:pPr algn="ctr"/>
            <a:r>
              <a:rPr lang="ru-RU" sz="1600" smtClean="0">
                <a:solidFill>
                  <a:srgbClr val="92D050"/>
                </a:solidFill>
              </a:rPr>
              <a:t>под осиною,</a:t>
            </a:r>
          </a:p>
          <a:p>
            <a:pPr algn="ctr"/>
            <a:r>
              <a:rPr lang="ru-RU" sz="1600" smtClean="0">
                <a:solidFill>
                  <a:srgbClr val="92D050"/>
                </a:solidFill>
              </a:rPr>
              <a:t>И  под каждой берёзой – гриб,</a:t>
            </a:r>
          </a:p>
          <a:p>
            <a:pPr algn="ctr"/>
            <a:r>
              <a:rPr lang="ru-RU" sz="1600" smtClean="0">
                <a:solidFill>
                  <a:srgbClr val="92D050"/>
                </a:solidFill>
              </a:rPr>
              <a:t>подберёзовик,</a:t>
            </a:r>
          </a:p>
          <a:p>
            <a:pPr algn="ctr"/>
            <a:r>
              <a:rPr lang="ru-RU" sz="1600" smtClean="0">
                <a:solidFill>
                  <a:srgbClr val="92D050"/>
                </a:solidFill>
              </a:rPr>
              <a:t>И под каждой осиной – гриб,</a:t>
            </a:r>
          </a:p>
          <a:p>
            <a:pPr algn="ctr"/>
            <a:r>
              <a:rPr lang="ru-RU" sz="1600" smtClean="0">
                <a:solidFill>
                  <a:srgbClr val="92D050"/>
                </a:solidFill>
              </a:rPr>
              <a:t>подосиновик.</a:t>
            </a:r>
          </a:p>
        </p:txBody>
      </p:sp>
    </p:spTree>
  </p:cSld>
  <p:clrMapOvr>
    <a:masterClrMapping/>
  </p:clrMapOvr>
  <p:transition advClick="0" advTm="12000">
    <p:wedg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4000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Вечер</a:t>
            </a:r>
            <a:endParaRPr lang="ru-RU" sz="4000" dirty="0">
              <a:solidFill>
                <a:schemeClr val="accent2">
                  <a:lumMod val="20000"/>
                  <a:lumOff val="80000"/>
                </a:schemeClr>
              </a:solidFill>
            </a:endParaRPr>
          </a:p>
        </p:txBody>
      </p:sp>
      <p:pic>
        <p:nvPicPr>
          <p:cNvPr id="15362" name="Рисунок 4" descr="natural__160.jpg"/>
          <p:cNvPicPr>
            <a:picLocks noGrp="1" noChangeAspect="1"/>
          </p:cNvPicPr>
          <p:nvPr>
            <p:ph type="pic" idx="1"/>
          </p:nvPr>
        </p:nvPicPr>
        <p:blipFill>
          <a:blip r:embed="rId2"/>
          <a:srcRect/>
          <a:stretch>
            <a:fillRect/>
          </a:stretch>
        </p:blipFill>
        <p:spPr/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/>
        <p:txBody>
          <a:bodyPr rtlCol="0">
            <a:normAutofit fontScale="400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5800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Заревом заката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5800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даль небес объята.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/>
          </a:p>
        </p:txBody>
      </p:sp>
    </p:spTree>
  </p:cSld>
  <p:clrMapOvr>
    <a:masterClrMapping/>
  </p:clrMapOvr>
  <p:transition advClick="0" advTm="12000">
    <p:wedg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85938" y="4572000"/>
            <a:ext cx="5486400" cy="428625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2800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Лесной гость</a:t>
            </a:r>
            <a:endParaRPr lang="ru-RU" sz="2800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pic>
        <p:nvPicPr>
          <p:cNvPr id="16386" name="Рисунок 4" descr="DSCF0110.jpg"/>
          <p:cNvPicPr>
            <a:picLocks noGrp="1" noChangeAspect="1"/>
          </p:cNvPicPr>
          <p:nvPr>
            <p:ph type="pic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792288" y="357188"/>
            <a:ext cx="5486400" cy="4143375"/>
          </a:xfrm>
          <a:noFill/>
        </p:spPr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143500"/>
            <a:ext cx="5486400" cy="1357313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buFontTx/>
              <a:buChar char="-"/>
              <a:defRPr/>
            </a:pPr>
            <a:r>
              <a:rPr lang="ru-RU" sz="2000" dirty="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Ты скажи мне, милый Ёж,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000" dirty="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Чем </a:t>
            </a:r>
            <a:r>
              <a:rPr lang="ru-RU" sz="2000" dirty="0" err="1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ежиный</a:t>
            </a:r>
            <a:r>
              <a:rPr lang="ru-RU" sz="2000" dirty="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  мех хорош?</a:t>
            </a:r>
          </a:p>
          <a:p>
            <a:pPr fontAlgn="auto">
              <a:spcAft>
                <a:spcPts val="0"/>
              </a:spcAft>
              <a:buFontTx/>
              <a:buChar char="-"/>
              <a:defRPr/>
            </a:pPr>
            <a:r>
              <a:rPr lang="ru-RU" sz="2000" dirty="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Тем он, Лисонька, хорош,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000" dirty="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Что  зубами не возьмёшь.</a:t>
            </a:r>
            <a:endParaRPr lang="ru-RU" sz="2000" dirty="0">
              <a:solidFill>
                <a:schemeClr val="bg2">
                  <a:lumMod val="20000"/>
                  <a:lumOff val="80000"/>
                </a:schemeClr>
              </a:solidFill>
            </a:endParaRPr>
          </a:p>
        </p:txBody>
      </p:sp>
    </p:spTree>
  </p:cSld>
  <p:clrMapOvr>
    <a:masterClrMapping/>
  </p:clrMapOvr>
  <p:transition advClick="0" advTm="12000">
    <p:wedg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85938" y="4357688"/>
            <a:ext cx="5486400" cy="428625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2800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Кролики</a:t>
            </a:r>
            <a:endParaRPr lang="ru-RU" sz="2800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  <p:pic>
        <p:nvPicPr>
          <p:cNvPr id="17410" name="Рисунок 4" descr="DSCF2041.jpg"/>
          <p:cNvPicPr>
            <a:picLocks noGrp="1" noChangeAspect="1"/>
          </p:cNvPicPr>
          <p:nvPr>
            <p:ph type="pic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792288" y="285750"/>
            <a:ext cx="5486400" cy="4000500"/>
          </a:xfrm>
        </p:spPr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929188"/>
            <a:ext cx="5486400" cy="1643062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000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Зайка беленький сидит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000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И усами шевелит.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000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Вот  так, вот  так,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000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И усами шевелит.</a:t>
            </a:r>
            <a:endParaRPr lang="ru-RU" sz="2000" dirty="0">
              <a:solidFill>
                <a:schemeClr val="accent1">
                  <a:lumMod val="40000"/>
                  <a:lumOff val="60000"/>
                </a:schemeClr>
              </a:solidFill>
            </a:endParaRPr>
          </a:p>
        </p:txBody>
      </p:sp>
    </p:spTree>
  </p:cSld>
  <p:clrMapOvr>
    <a:masterClrMapping/>
  </p:clrMapOvr>
  <p:transition advClick="0" advTm="12000">
    <p:wedge/>
  </p:transition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80</TotalTime>
  <Words>87</Words>
  <PresentationFormat>Экран (4:3)</PresentationFormat>
  <Paragraphs>27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Шаблон оформления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8" baseType="lpstr">
      <vt:lpstr>Calibri</vt:lpstr>
      <vt:lpstr>Arial</vt:lpstr>
      <vt:lpstr>Тема Office</vt:lpstr>
      <vt:lpstr>Котята – веселые ребята</vt:lpstr>
      <vt:lpstr>Дары  леса</vt:lpstr>
      <vt:lpstr>Вечер</vt:lpstr>
      <vt:lpstr>Лесной гость</vt:lpstr>
      <vt:lpstr>Кролики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User</cp:lastModifiedBy>
  <cp:revision>13</cp:revision>
  <dcterms:modified xsi:type="dcterms:W3CDTF">2011-12-12T19:44:54Z</dcterms:modified>
</cp:coreProperties>
</file>