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3" r:id="rId2"/>
    <p:sldId id="278" r:id="rId3"/>
    <p:sldId id="256" r:id="rId4"/>
    <p:sldId id="274" r:id="rId5"/>
    <p:sldId id="257" r:id="rId6"/>
    <p:sldId id="258" r:id="rId7"/>
    <p:sldId id="271" r:id="rId8"/>
    <p:sldId id="260" r:id="rId9"/>
    <p:sldId id="262" r:id="rId10"/>
    <p:sldId id="261" r:id="rId11"/>
    <p:sldId id="265" r:id="rId12"/>
    <p:sldId id="264" r:id="rId13"/>
    <p:sldId id="263" r:id="rId14"/>
    <p:sldId id="267" r:id="rId15"/>
    <p:sldId id="266" r:id="rId16"/>
    <p:sldId id="275" r:id="rId17"/>
    <p:sldId id="268" r:id="rId18"/>
    <p:sldId id="277" r:id="rId19"/>
    <p:sldId id="276" r:id="rId20"/>
    <p:sldId id="27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slide" Target="../slides/slide8.xml"/><Relationship Id="rId1" Type="http://schemas.openxmlformats.org/officeDocument/2006/relationships/slide" Target="../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E10B5D-BFAB-4048-AD01-07DD751B328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C7B815-957F-4628-8A21-3F01AC1BF04A}">
      <dgm:prSet phldrT="[Текст]" custT="1"/>
      <dgm:spPr/>
      <dgm:t>
        <a:bodyPr/>
        <a:lstStyle/>
        <a:p>
          <a:r>
            <a:rPr lang="ru-RU" sz="2800" dirty="0" smtClean="0"/>
            <a:t>Иррациональные уравнения</a:t>
          </a:r>
          <a:endParaRPr lang="ru-RU" sz="2800" dirty="0"/>
        </a:p>
      </dgm:t>
    </dgm:pt>
    <dgm:pt modelId="{CDD83B41-FC5F-4B34-B73A-F1033290F309}" type="parTrans" cxnId="{B4F45B51-53DC-4BDE-BDBE-15B4CA1D273E}">
      <dgm:prSet/>
      <dgm:spPr/>
      <dgm:t>
        <a:bodyPr/>
        <a:lstStyle/>
        <a:p>
          <a:endParaRPr lang="ru-RU" sz="2000"/>
        </a:p>
      </dgm:t>
    </dgm:pt>
    <dgm:pt modelId="{F7A296DD-29DE-4223-B61F-8DC125E96106}" type="sibTrans" cxnId="{B4F45B51-53DC-4BDE-BDBE-15B4CA1D273E}">
      <dgm:prSet/>
      <dgm:spPr/>
      <dgm:t>
        <a:bodyPr/>
        <a:lstStyle/>
        <a:p>
          <a:endParaRPr lang="ru-RU" sz="2000"/>
        </a:p>
      </dgm:t>
    </dgm:pt>
    <dgm:pt modelId="{1358C0CB-55B4-4C68-BF0B-E48C30A640A2}">
      <dgm:prSet phldrT="[Текст]" custT="1"/>
      <dgm:spPr/>
      <dgm:t>
        <a:bodyPr/>
        <a:lstStyle/>
        <a:p>
          <a:r>
            <a:rPr lang="ru-RU" sz="2800" dirty="0" smtClean="0">
              <a:hlinkClick xmlns:r="http://schemas.openxmlformats.org/officeDocument/2006/relationships" r:id="rId1" action="ppaction://hlinksldjump"/>
            </a:rPr>
            <a:t>Определение</a:t>
          </a:r>
          <a:r>
            <a:rPr lang="ru-RU" sz="2800" dirty="0" smtClean="0"/>
            <a:t> </a:t>
          </a:r>
          <a:endParaRPr lang="ru-RU" sz="2800" dirty="0"/>
        </a:p>
      </dgm:t>
    </dgm:pt>
    <dgm:pt modelId="{D7600D99-ED4B-4BCD-9673-78A0DB5D6A10}" type="parTrans" cxnId="{EB040B47-162D-4B4D-BD20-56A4F32F29E1}">
      <dgm:prSet/>
      <dgm:spPr/>
      <dgm:t>
        <a:bodyPr/>
        <a:lstStyle/>
        <a:p>
          <a:endParaRPr lang="ru-RU" sz="2000"/>
        </a:p>
      </dgm:t>
    </dgm:pt>
    <dgm:pt modelId="{7DFC5DA6-67EF-4D01-8E62-C7678EEF6143}" type="sibTrans" cxnId="{EB040B47-162D-4B4D-BD20-56A4F32F29E1}">
      <dgm:prSet/>
      <dgm:spPr/>
      <dgm:t>
        <a:bodyPr/>
        <a:lstStyle/>
        <a:p>
          <a:endParaRPr lang="ru-RU" sz="2000"/>
        </a:p>
      </dgm:t>
    </dgm:pt>
    <dgm:pt modelId="{6192B3A8-CF37-486D-8EFA-0F72F289889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8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dirty="0" smtClean="0">
              <a:hlinkClick xmlns:r="http://schemas.openxmlformats.org/officeDocument/2006/relationships" r:id="rId2" action="ppaction://hlinksldjump"/>
            </a:rPr>
            <a:t>Простейшие уравнения</a:t>
          </a:r>
          <a:endParaRPr lang="ru-RU" sz="2800" dirty="0" smtClean="0"/>
        </a:p>
        <a:p>
          <a:pPr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dirty="0"/>
        </a:p>
      </dgm:t>
    </dgm:pt>
    <dgm:pt modelId="{44069D7D-640C-4BE3-ABB7-959C8C05C63B}" type="parTrans" cxnId="{BA6DDF90-EC23-4A21-A407-853F36786111}">
      <dgm:prSet/>
      <dgm:spPr/>
      <dgm:t>
        <a:bodyPr/>
        <a:lstStyle/>
        <a:p>
          <a:endParaRPr lang="ru-RU" sz="2000"/>
        </a:p>
      </dgm:t>
    </dgm:pt>
    <dgm:pt modelId="{E8429AC4-E6C4-4345-BA15-FB2A33C2C2A1}" type="sibTrans" cxnId="{BA6DDF90-EC23-4A21-A407-853F36786111}">
      <dgm:prSet/>
      <dgm:spPr/>
      <dgm:t>
        <a:bodyPr/>
        <a:lstStyle/>
        <a:p>
          <a:endParaRPr lang="ru-RU" sz="2000"/>
        </a:p>
      </dgm:t>
    </dgm:pt>
    <dgm:pt modelId="{81579A39-37EB-4DD7-B810-72470A4D6C1D}">
      <dgm:prSet phldrT="[Текст]" custT="1"/>
      <dgm:spPr/>
      <dgm:t>
        <a:bodyPr/>
        <a:lstStyle/>
        <a:p>
          <a:r>
            <a:rPr lang="ru-RU" sz="2800" dirty="0" smtClean="0">
              <a:hlinkClick xmlns:r="http://schemas.openxmlformats.org/officeDocument/2006/relationships" r:id="rId3" action="ppaction://hlinksldjump"/>
            </a:rPr>
            <a:t>Сложные уравнения</a:t>
          </a:r>
          <a:endParaRPr lang="ru-RU" sz="2800" dirty="0"/>
        </a:p>
      </dgm:t>
    </dgm:pt>
    <dgm:pt modelId="{DF4F858D-BC29-419A-8CC3-18C840DF0E5C}" type="parTrans" cxnId="{21D15B93-7542-4211-A530-0E7B6F2AF3C4}">
      <dgm:prSet/>
      <dgm:spPr/>
      <dgm:t>
        <a:bodyPr/>
        <a:lstStyle/>
        <a:p>
          <a:endParaRPr lang="ru-RU" sz="2000"/>
        </a:p>
      </dgm:t>
    </dgm:pt>
    <dgm:pt modelId="{2C04586D-240F-4614-BD2A-C2EE056F410E}" type="sibTrans" cxnId="{21D15B93-7542-4211-A530-0E7B6F2AF3C4}">
      <dgm:prSet/>
      <dgm:spPr/>
      <dgm:t>
        <a:bodyPr/>
        <a:lstStyle/>
        <a:p>
          <a:endParaRPr lang="ru-RU" sz="2000"/>
        </a:p>
      </dgm:t>
    </dgm:pt>
    <dgm:pt modelId="{0D46381D-F912-4756-98FE-2A30420E27E6}" type="pres">
      <dgm:prSet presAssocID="{A4E10B5D-BFAB-4048-AD01-07DD751B32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656C7EF-7CF6-49B4-BA4C-1B278F6DBB50}" type="pres">
      <dgm:prSet presAssocID="{36C7B815-957F-4628-8A21-3F01AC1BF04A}" presName="hierRoot1" presStyleCnt="0">
        <dgm:presLayoutVars>
          <dgm:hierBranch val="init"/>
        </dgm:presLayoutVars>
      </dgm:prSet>
      <dgm:spPr/>
    </dgm:pt>
    <dgm:pt modelId="{18BA5159-340C-4FFF-B1AB-0F0A10EA025D}" type="pres">
      <dgm:prSet presAssocID="{36C7B815-957F-4628-8A21-3F01AC1BF04A}" presName="rootComposite1" presStyleCnt="0"/>
      <dgm:spPr/>
    </dgm:pt>
    <dgm:pt modelId="{4E6C5962-91E3-4ED3-AD0E-3DA0C7891475}" type="pres">
      <dgm:prSet presAssocID="{36C7B815-957F-4628-8A21-3F01AC1BF04A}" presName="rootText1" presStyleLbl="node0" presStyleIdx="0" presStyleCnt="1" custScaleX="176352" custScaleY="1144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A368763-BBAD-438D-A1F4-834272879968}" type="pres">
      <dgm:prSet presAssocID="{36C7B815-957F-4628-8A21-3F01AC1BF04A}" presName="rootConnector1" presStyleLbl="node1" presStyleIdx="0" presStyleCnt="0"/>
      <dgm:spPr/>
    </dgm:pt>
    <dgm:pt modelId="{00985E7B-FF12-485A-A185-44DA11CAE982}" type="pres">
      <dgm:prSet presAssocID="{36C7B815-957F-4628-8A21-3F01AC1BF04A}" presName="hierChild2" presStyleCnt="0"/>
      <dgm:spPr/>
    </dgm:pt>
    <dgm:pt modelId="{F9DC11AD-398D-4D85-859D-E9E179B2ACD1}" type="pres">
      <dgm:prSet presAssocID="{D7600D99-ED4B-4BCD-9673-78A0DB5D6A10}" presName="Name37" presStyleLbl="parChTrans1D2" presStyleIdx="0" presStyleCnt="3"/>
      <dgm:spPr/>
    </dgm:pt>
    <dgm:pt modelId="{51D23787-3FDE-47FB-BB07-7360C1D7BA95}" type="pres">
      <dgm:prSet presAssocID="{1358C0CB-55B4-4C68-BF0B-E48C30A640A2}" presName="hierRoot2" presStyleCnt="0">
        <dgm:presLayoutVars>
          <dgm:hierBranch val="init"/>
        </dgm:presLayoutVars>
      </dgm:prSet>
      <dgm:spPr/>
    </dgm:pt>
    <dgm:pt modelId="{7FA94AD1-A720-42E5-85BE-665C916C27CF}" type="pres">
      <dgm:prSet presAssocID="{1358C0CB-55B4-4C68-BF0B-E48C30A640A2}" presName="rootComposite" presStyleCnt="0"/>
      <dgm:spPr/>
    </dgm:pt>
    <dgm:pt modelId="{23192469-A6F1-4CEE-A0F5-BDA3133D1757}" type="pres">
      <dgm:prSet presAssocID="{1358C0CB-55B4-4C68-BF0B-E48C30A640A2}" presName="rootText" presStyleLbl="node2" presStyleIdx="0" presStyleCnt="3" custLinFactNeighborX="-23" custLinFactNeighborY="3427">
        <dgm:presLayoutVars>
          <dgm:chPref val="3"/>
        </dgm:presLayoutVars>
      </dgm:prSet>
      <dgm:spPr/>
    </dgm:pt>
    <dgm:pt modelId="{861ECC6A-7E92-48D3-A058-910DF9FC06A9}" type="pres">
      <dgm:prSet presAssocID="{1358C0CB-55B4-4C68-BF0B-E48C30A640A2}" presName="rootConnector" presStyleLbl="node2" presStyleIdx="0" presStyleCnt="3"/>
      <dgm:spPr/>
    </dgm:pt>
    <dgm:pt modelId="{FBDDCC02-0E46-419A-87F2-11781FEBE5E7}" type="pres">
      <dgm:prSet presAssocID="{1358C0CB-55B4-4C68-BF0B-E48C30A640A2}" presName="hierChild4" presStyleCnt="0"/>
      <dgm:spPr/>
    </dgm:pt>
    <dgm:pt modelId="{C7C3F4E5-2B71-41C6-B2D9-BD1B79CB2FF7}" type="pres">
      <dgm:prSet presAssocID="{1358C0CB-55B4-4C68-BF0B-E48C30A640A2}" presName="hierChild5" presStyleCnt="0"/>
      <dgm:spPr/>
    </dgm:pt>
    <dgm:pt modelId="{0CDB4C64-6F8A-4A61-BEE0-D04D9765A78A}" type="pres">
      <dgm:prSet presAssocID="{44069D7D-640C-4BE3-ABB7-959C8C05C63B}" presName="Name37" presStyleLbl="parChTrans1D2" presStyleIdx="1" presStyleCnt="3"/>
      <dgm:spPr/>
    </dgm:pt>
    <dgm:pt modelId="{07DFCB28-E2E0-4765-B597-90601A3CA91A}" type="pres">
      <dgm:prSet presAssocID="{6192B3A8-CF37-486D-8EFA-0F72F2898895}" presName="hierRoot2" presStyleCnt="0">
        <dgm:presLayoutVars>
          <dgm:hierBranch val="init"/>
        </dgm:presLayoutVars>
      </dgm:prSet>
      <dgm:spPr/>
    </dgm:pt>
    <dgm:pt modelId="{07AE22CE-669E-4092-AA19-E38EE571FA0E}" type="pres">
      <dgm:prSet presAssocID="{6192B3A8-CF37-486D-8EFA-0F72F2898895}" presName="rootComposite" presStyleCnt="0"/>
      <dgm:spPr/>
    </dgm:pt>
    <dgm:pt modelId="{5350C0C0-A2F1-4D38-BA0C-36E374C555EA}" type="pres">
      <dgm:prSet presAssocID="{6192B3A8-CF37-486D-8EFA-0F72F2898895}" presName="rootText" presStyleLbl="node2" presStyleIdx="1" presStyleCnt="3">
        <dgm:presLayoutVars>
          <dgm:chPref val="3"/>
        </dgm:presLayoutVars>
      </dgm:prSet>
      <dgm:spPr/>
    </dgm:pt>
    <dgm:pt modelId="{4D12BB30-8F6C-47EC-858D-2BF7F0F14669}" type="pres">
      <dgm:prSet presAssocID="{6192B3A8-CF37-486D-8EFA-0F72F2898895}" presName="rootConnector" presStyleLbl="node2" presStyleIdx="1" presStyleCnt="3"/>
      <dgm:spPr/>
    </dgm:pt>
    <dgm:pt modelId="{C59481F2-1BCB-4160-9631-39D12A6EA198}" type="pres">
      <dgm:prSet presAssocID="{6192B3A8-CF37-486D-8EFA-0F72F2898895}" presName="hierChild4" presStyleCnt="0"/>
      <dgm:spPr/>
    </dgm:pt>
    <dgm:pt modelId="{9213D905-28FA-4046-B9DF-15321AB6E048}" type="pres">
      <dgm:prSet presAssocID="{6192B3A8-CF37-486D-8EFA-0F72F2898895}" presName="hierChild5" presStyleCnt="0"/>
      <dgm:spPr/>
    </dgm:pt>
    <dgm:pt modelId="{00F08AE2-188D-4EAF-AEB0-1D68E41485B3}" type="pres">
      <dgm:prSet presAssocID="{DF4F858D-BC29-419A-8CC3-18C840DF0E5C}" presName="Name37" presStyleLbl="parChTrans1D2" presStyleIdx="2" presStyleCnt="3"/>
      <dgm:spPr/>
    </dgm:pt>
    <dgm:pt modelId="{18667973-A9D9-4A7D-81B1-25D9B450236B}" type="pres">
      <dgm:prSet presAssocID="{81579A39-37EB-4DD7-B810-72470A4D6C1D}" presName="hierRoot2" presStyleCnt="0">
        <dgm:presLayoutVars>
          <dgm:hierBranch val="init"/>
        </dgm:presLayoutVars>
      </dgm:prSet>
      <dgm:spPr/>
    </dgm:pt>
    <dgm:pt modelId="{7596B491-A1AD-4152-BAC4-715860E1086D}" type="pres">
      <dgm:prSet presAssocID="{81579A39-37EB-4DD7-B810-72470A4D6C1D}" presName="rootComposite" presStyleCnt="0"/>
      <dgm:spPr/>
    </dgm:pt>
    <dgm:pt modelId="{B1AC7CB2-8B9D-4E73-93CD-788861DC3FF0}" type="pres">
      <dgm:prSet presAssocID="{81579A39-37EB-4DD7-B810-72470A4D6C1D}" presName="rootText" presStyleLbl="node2" presStyleIdx="2" presStyleCnt="3" custLinFactNeighborX="-1341" custLinFactNeighborY="3427">
        <dgm:presLayoutVars>
          <dgm:chPref val="3"/>
        </dgm:presLayoutVars>
      </dgm:prSet>
      <dgm:spPr/>
    </dgm:pt>
    <dgm:pt modelId="{8452A665-DB9B-4BBE-A1AC-85C385FA9A8A}" type="pres">
      <dgm:prSet presAssocID="{81579A39-37EB-4DD7-B810-72470A4D6C1D}" presName="rootConnector" presStyleLbl="node2" presStyleIdx="2" presStyleCnt="3"/>
      <dgm:spPr/>
    </dgm:pt>
    <dgm:pt modelId="{5583C802-EB79-408A-BFBE-CBA31831F172}" type="pres">
      <dgm:prSet presAssocID="{81579A39-37EB-4DD7-B810-72470A4D6C1D}" presName="hierChild4" presStyleCnt="0"/>
      <dgm:spPr/>
    </dgm:pt>
    <dgm:pt modelId="{07311F0C-CC50-4DAB-BD7F-0157DA7BDC58}" type="pres">
      <dgm:prSet presAssocID="{81579A39-37EB-4DD7-B810-72470A4D6C1D}" presName="hierChild5" presStyleCnt="0"/>
      <dgm:spPr/>
    </dgm:pt>
    <dgm:pt modelId="{1736C945-99C0-41CB-9EA5-907EDAD44BAA}" type="pres">
      <dgm:prSet presAssocID="{36C7B815-957F-4628-8A21-3F01AC1BF04A}" presName="hierChild3" presStyleCnt="0"/>
      <dgm:spPr/>
    </dgm:pt>
  </dgm:ptLst>
  <dgm:cxnLst>
    <dgm:cxn modelId="{72AA1995-F0C6-44E6-99A2-92715FA7BC83}" type="presOf" srcId="{81579A39-37EB-4DD7-B810-72470A4D6C1D}" destId="{8452A665-DB9B-4BBE-A1AC-85C385FA9A8A}" srcOrd="1" destOrd="0" presId="urn:microsoft.com/office/officeart/2005/8/layout/orgChart1"/>
    <dgm:cxn modelId="{DA8AB6D4-F917-44DC-9163-1E6F8854E28E}" type="presOf" srcId="{D7600D99-ED4B-4BCD-9673-78A0DB5D6A10}" destId="{F9DC11AD-398D-4D85-859D-E9E179B2ACD1}" srcOrd="0" destOrd="0" presId="urn:microsoft.com/office/officeart/2005/8/layout/orgChart1"/>
    <dgm:cxn modelId="{B4F45B51-53DC-4BDE-BDBE-15B4CA1D273E}" srcId="{A4E10B5D-BFAB-4048-AD01-07DD751B328C}" destId="{36C7B815-957F-4628-8A21-3F01AC1BF04A}" srcOrd="0" destOrd="0" parTransId="{CDD83B41-FC5F-4B34-B73A-F1033290F309}" sibTransId="{F7A296DD-29DE-4223-B61F-8DC125E96106}"/>
    <dgm:cxn modelId="{4AF28823-D6A5-4293-B880-327B7C9D88A7}" type="presOf" srcId="{6192B3A8-CF37-486D-8EFA-0F72F2898895}" destId="{4D12BB30-8F6C-47EC-858D-2BF7F0F14669}" srcOrd="1" destOrd="0" presId="urn:microsoft.com/office/officeart/2005/8/layout/orgChart1"/>
    <dgm:cxn modelId="{20E476D3-AF36-4084-9AA1-A5AADB9AB40E}" type="presOf" srcId="{36C7B815-957F-4628-8A21-3F01AC1BF04A}" destId="{4E6C5962-91E3-4ED3-AD0E-3DA0C7891475}" srcOrd="0" destOrd="0" presId="urn:microsoft.com/office/officeart/2005/8/layout/orgChart1"/>
    <dgm:cxn modelId="{075F6F94-24A6-4480-90E5-FE4EA5E93E6C}" type="presOf" srcId="{6192B3A8-CF37-486D-8EFA-0F72F2898895}" destId="{5350C0C0-A2F1-4D38-BA0C-36E374C555EA}" srcOrd="0" destOrd="0" presId="urn:microsoft.com/office/officeart/2005/8/layout/orgChart1"/>
    <dgm:cxn modelId="{BA6DDF90-EC23-4A21-A407-853F36786111}" srcId="{36C7B815-957F-4628-8A21-3F01AC1BF04A}" destId="{6192B3A8-CF37-486D-8EFA-0F72F2898895}" srcOrd="1" destOrd="0" parTransId="{44069D7D-640C-4BE3-ABB7-959C8C05C63B}" sibTransId="{E8429AC4-E6C4-4345-BA15-FB2A33C2C2A1}"/>
    <dgm:cxn modelId="{8CDD9348-FD5A-4E49-A600-DD404B901F6E}" type="presOf" srcId="{36C7B815-957F-4628-8A21-3F01AC1BF04A}" destId="{CA368763-BBAD-438D-A1F4-834272879968}" srcOrd="1" destOrd="0" presId="urn:microsoft.com/office/officeart/2005/8/layout/orgChart1"/>
    <dgm:cxn modelId="{73E7EA68-6ADC-4181-99F8-FDE41660900F}" type="presOf" srcId="{DF4F858D-BC29-419A-8CC3-18C840DF0E5C}" destId="{00F08AE2-188D-4EAF-AEB0-1D68E41485B3}" srcOrd="0" destOrd="0" presId="urn:microsoft.com/office/officeart/2005/8/layout/orgChart1"/>
    <dgm:cxn modelId="{EB040B47-162D-4B4D-BD20-56A4F32F29E1}" srcId="{36C7B815-957F-4628-8A21-3F01AC1BF04A}" destId="{1358C0CB-55B4-4C68-BF0B-E48C30A640A2}" srcOrd="0" destOrd="0" parTransId="{D7600D99-ED4B-4BCD-9673-78A0DB5D6A10}" sibTransId="{7DFC5DA6-67EF-4D01-8E62-C7678EEF6143}"/>
    <dgm:cxn modelId="{D02476B4-27BF-48A3-A903-5D00170597CF}" type="presOf" srcId="{1358C0CB-55B4-4C68-BF0B-E48C30A640A2}" destId="{861ECC6A-7E92-48D3-A058-910DF9FC06A9}" srcOrd="1" destOrd="0" presId="urn:microsoft.com/office/officeart/2005/8/layout/orgChart1"/>
    <dgm:cxn modelId="{80E86F7D-B583-4779-A995-211B6CBE15DE}" type="presOf" srcId="{A4E10B5D-BFAB-4048-AD01-07DD751B328C}" destId="{0D46381D-F912-4756-98FE-2A30420E27E6}" srcOrd="0" destOrd="0" presId="urn:microsoft.com/office/officeart/2005/8/layout/orgChart1"/>
    <dgm:cxn modelId="{A3421163-7E75-4AC7-8929-96E9A519E007}" type="presOf" srcId="{44069D7D-640C-4BE3-ABB7-959C8C05C63B}" destId="{0CDB4C64-6F8A-4A61-BEE0-D04D9765A78A}" srcOrd="0" destOrd="0" presId="urn:microsoft.com/office/officeart/2005/8/layout/orgChart1"/>
    <dgm:cxn modelId="{318BA9B8-84E1-471F-9C55-65F74D94D388}" type="presOf" srcId="{1358C0CB-55B4-4C68-BF0B-E48C30A640A2}" destId="{23192469-A6F1-4CEE-A0F5-BDA3133D1757}" srcOrd="0" destOrd="0" presId="urn:microsoft.com/office/officeart/2005/8/layout/orgChart1"/>
    <dgm:cxn modelId="{21D15B93-7542-4211-A530-0E7B6F2AF3C4}" srcId="{36C7B815-957F-4628-8A21-3F01AC1BF04A}" destId="{81579A39-37EB-4DD7-B810-72470A4D6C1D}" srcOrd="2" destOrd="0" parTransId="{DF4F858D-BC29-419A-8CC3-18C840DF0E5C}" sibTransId="{2C04586D-240F-4614-BD2A-C2EE056F410E}"/>
    <dgm:cxn modelId="{D9066C6F-ADB8-4729-9DCF-640F10909F23}" type="presOf" srcId="{81579A39-37EB-4DD7-B810-72470A4D6C1D}" destId="{B1AC7CB2-8B9D-4E73-93CD-788861DC3FF0}" srcOrd="0" destOrd="0" presId="urn:microsoft.com/office/officeart/2005/8/layout/orgChart1"/>
    <dgm:cxn modelId="{8C4C377E-2B67-4A42-BC77-3333865887A3}" type="presParOf" srcId="{0D46381D-F912-4756-98FE-2A30420E27E6}" destId="{F656C7EF-7CF6-49B4-BA4C-1B278F6DBB50}" srcOrd="0" destOrd="0" presId="urn:microsoft.com/office/officeart/2005/8/layout/orgChart1"/>
    <dgm:cxn modelId="{AB7C5D1B-A961-4C10-AAC0-FC194A0D6226}" type="presParOf" srcId="{F656C7EF-7CF6-49B4-BA4C-1B278F6DBB50}" destId="{18BA5159-340C-4FFF-B1AB-0F0A10EA025D}" srcOrd="0" destOrd="0" presId="urn:microsoft.com/office/officeart/2005/8/layout/orgChart1"/>
    <dgm:cxn modelId="{E011D3D9-613D-42B9-AC41-8AA2B547C49B}" type="presParOf" srcId="{18BA5159-340C-4FFF-B1AB-0F0A10EA025D}" destId="{4E6C5962-91E3-4ED3-AD0E-3DA0C7891475}" srcOrd="0" destOrd="0" presId="urn:microsoft.com/office/officeart/2005/8/layout/orgChart1"/>
    <dgm:cxn modelId="{D692C5D9-DC59-4BAE-B3C4-C9380B847E4A}" type="presParOf" srcId="{18BA5159-340C-4FFF-B1AB-0F0A10EA025D}" destId="{CA368763-BBAD-438D-A1F4-834272879968}" srcOrd="1" destOrd="0" presId="urn:microsoft.com/office/officeart/2005/8/layout/orgChart1"/>
    <dgm:cxn modelId="{C98D0B8D-6533-4761-BA40-3929A76CC844}" type="presParOf" srcId="{F656C7EF-7CF6-49B4-BA4C-1B278F6DBB50}" destId="{00985E7B-FF12-485A-A185-44DA11CAE982}" srcOrd="1" destOrd="0" presId="urn:microsoft.com/office/officeart/2005/8/layout/orgChart1"/>
    <dgm:cxn modelId="{4AB5479A-8A95-41F8-9B0C-979E205F9B8D}" type="presParOf" srcId="{00985E7B-FF12-485A-A185-44DA11CAE982}" destId="{F9DC11AD-398D-4D85-859D-E9E179B2ACD1}" srcOrd="0" destOrd="0" presId="urn:microsoft.com/office/officeart/2005/8/layout/orgChart1"/>
    <dgm:cxn modelId="{B0FDA4D4-62C9-4513-B41D-8C9335629D9C}" type="presParOf" srcId="{00985E7B-FF12-485A-A185-44DA11CAE982}" destId="{51D23787-3FDE-47FB-BB07-7360C1D7BA95}" srcOrd="1" destOrd="0" presId="urn:microsoft.com/office/officeart/2005/8/layout/orgChart1"/>
    <dgm:cxn modelId="{5309E044-4DC1-4B43-AC99-5209786BBEA5}" type="presParOf" srcId="{51D23787-3FDE-47FB-BB07-7360C1D7BA95}" destId="{7FA94AD1-A720-42E5-85BE-665C916C27CF}" srcOrd="0" destOrd="0" presId="urn:microsoft.com/office/officeart/2005/8/layout/orgChart1"/>
    <dgm:cxn modelId="{EC267200-3D68-4E4D-AB31-F25662F49440}" type="presParOf" srcId="{7FA94AD1-A720-42E5-85BE-665C916C27CF}" destId="{23192469-A6F1-4CEE-A0F5-BDA3133D1757}" srcOrd="0" destOrd="0" presId="urn:microsoft.com/office/officeart/2005/8/layout/orgChart1"/>
    <dgm:cxn modelId="{31AF9773-EF6D-40FF-BA2F-AC30BBB57BC9}" type="presParOf" srcId="{7FA94AD1-A720-42E5-85BE-665C916C27CF}" destId="{861ECC6A-7E92-48D3-A058-910DF9FC06A9}" srcOrd="1" destOrd="0" presId="urn:microsoft.com/office/officeart/2005/8/layout/orgChart1"/>
    <dgm:cxn modelId="{143B7C74-E1DD-4CB5-9A73-A054FEDC49CF}" type="presParOf" srcId="{51D23787-3FDE-47FB-BB07-7360C1D7BA95}" destId="{FBDDCC02-0E46-419A-87F2-11781FEBE5E7}" srcOrd="1" destOrd="0" presId="urn:microsoft.com/office/officeart/2005/8/layout/orgChart1"/>
    <dgm:cxn modelId="{99817F73-232B-48FE-9E04-C2752C5CE2B1}" type="presParOf" srcId="{51D23787-3FDE-47FB-BB07-7360C1D7BA95}" destId="{C7C3F4E5-2B71-41C6-B2D9-BD1B79CB2FF7}" srcOrd="2" destOrd="0" presId="urn:microsoft.com/office/officeart/2005/8/layout/orgChart1"/>
    <dgm:cxn modelId="{786B1B1F-0F13-448F-93D4-9DCDF6E673AA}" type="presParOf" srcId="{00985E7B-FF12-485A-A185-44DA11CAE982}" destId="{0CDB4C64-6F8A-4A61-BEE0-D04D9765A78A}" srcOrd="2" destOrd="0" presId="urn:microsoft.com/office/officeart/2005/8/layout/orgChart1"/>
    <dgm:cxn modelId="{0B7B0181-050A-4566-8911-672041027504}" type="presParOf" srcId="{00985E7B-FF12-485A-A185-44DA11CAE982}" destId="{07DFCB28-E2E0-4765-B597-90601A3CA91A}" srcOrd="3" destOrd="0" presId="urn:microsoft.com/office/officeart/2005/8/layout/orgChart1"/>
    <dgm:cxn modelId="{5E7DD4BC-DCDE-4DB9-A018-119770F7CBC6}" type="presParOf" srcId="{07DFCB28-E2E0-4765-B597-90601A3CA91A}" destId="{07AE22CE-669E-4092-AA19-E38EE571FA0E}" srcOrd="0" destOrd="0" presId="urn:microsoft.com/office/officeart/2005/8/layout/orgChart1"/>
    <dgm:cxn modelId="{BA7993E4-9365-40BE-BFC8-EB3F947686E3}" type="presParOf" srcId="{07AE22CE-669E-4092-AA19-E38EE571FA0E}" destId="{5350C0C0-A2F1-4D38-BA0C-36E374C555EA}" srcOrd="0" destOrd="0" presId="urn:microsoft.com/office/officeart/2005/8/layout/orgChart1"/>
    <dgm:cxn modelId="{1A57DF94-58B7-4812-AED0-39B3133BC4C1}" type="presParOf" srcId="{07AE22CE-669E-4092-AA19-E38EE571FA0E}" destId="{4D12BB30-8F6C-47EC-858D-2BF7F0F14669}" srcOrd="1" destOrd="0" presId="urn:microsoft.com/office/officeart/2005/8/layout/orgChart1"/>
    <dgm:cxn modelId="{8D0D0C47-608C-44A4-BF6D-30F75F39469F}" type="presParOf" srcId="{07DFCB28-E2E0-4765-B597-90601A3CA91A}" destId="{C59481F2-1BCB-4160-9631-39D12A6EA198}" srcOrd="1" destOrd="0" presId="urn:microsoft.com/office/officeart/2005/8/layout/orgChart1"/>
    <dgm:cxn modelId="{DAF033F7-9F17-421E-B8AB-D1DC5E231650}" type="presParOf" srcId="{07DFCB28-E2E0-4765-B597-90601A3CA91A}" destId="{9213D905-28FA-4046-B9DF-15321AB6E048}" srcOrd="2" destOrd="0" presId="urn:microsoft.com/office/officeart/2005/8/layout/orgChart1"/>
    <dgm:cxn modelId="{66E2BA38-E4E7-4B36-9D63-B2F62A2B6D32}" type="presParOf" srcId="{00985E7B-FF12-485A-A185-44DA11CAE982}" destId="{00F08AE2-188D-4EAF-AEB0-1D68E41485B3}" srcOrd="4" destOrd="0" presId="urn:microsoft.com/office/officeart/2005/8/layout/orgChart1"/>
    <dgm:cxn modelId="{11664180-EDF8-4D4F-8AD8-D2C28139202F}" type="presParOf" srcId="{00985E7B-FF12-485A-A185-44DA11CAE982}" destId="{18667973-A9D9-4A7D-81B1-25D9B450236B}" srcOrd="5" destOrd="0" presId="urn:microsoft.com/office/officeart/2005/8/layout/orgChart1"/>
    <dgm:cxn modelId="{F40099DC-8CAB-4D38-802B-E3CA1BD6FEC0}" type="presParOf" srcId="{18667973-A9D9-4A7D-81B1-25D9B450236B}" destId="{7596B491-A1AD-4152-BAC4-715860E1086D}" srcOrd="0" destOrd="0" presId="urn:microsoft.com/office/officeart/2005/8/layout/orgChart1"/>
    <dgm:cxn modelId="{3BB90C17-D14C-4C5F-944B-D3BBB1849AD4}" type="presParOf" srcId="{7596B491-A1AD-4152-BAC4-715860E1086D}" destId="{B1AC7CB2-8B9D-4E73-93CD-788861DC3FF0}" srcOrd="0" destOrd="0" presId="urn:microsoft.com/office/officeart/2005/8/layout/orgChart1"/>
    <dgm:cxn modelId="{FEBB865F-EA29-483E-A20C-FEF1D968849C}" type="presParOf" srcId="{7596B491-A1AD-4152-BAC4-715860E1086D}" destId="{8452A665-DB9B-4BBE-A1AC-85C385FA9A8A}" srcOrd="1" destOrd="0" presId="urn:microsoft.com/office/officeart/2005/8/layout/orgChart1"/>
    <dgm:cxn modelId="{39CFBEF8-63CE-4A91-BB0A-B872698BCA84}" type="presParOf" srcId="{18667973-A9D9-4A7D-81B1-25D9B450236B}" destId="{5583C802-EB79-408A-BFBE-CBA31831F172}" srcOrd="1" destOrd="0" presId="urn:microsoft.com/office/officeart/2005/8/layout/orgChart1"/>
    <dgm:cxn modelId="{686549B7-F181-477B-91AB-A0B3865E9AAE}" type="presParOf" srcId="{18667973-A9D9-4A7D-81B1-25D9B450236B}" destId="{07311F0C-CC50-4DAB-BD7F-0157DA7BDC58}" srcOrd="2" destOrd="0" presId="urn:microsoft.com/office/officeart/2005/8/layout/orgChart1"/>
    <dgm:cxn modelId="{9418F83F-F995-4015-B8BA-252E99FF79B7}" type="presParOf" srcId="{F656C7EF-7CF6-49B4-BA4C-1B278F6DBB50}" destId="{1736C945-99C0-41CB-9EA5-907EDAD44BA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F08AE2-188D-4EAF-AEB0-1D68E41485B3}">
      <dsp:nvSpPr>
        <dsp:cNvPr id="0" name=""/>
        <dsp:cNvSpPr/>
      </dsp:nvSpPr>
      <dsp:spPr>
        <a:xfrm>
          <a:off x="4093368" y="2192671"/>
          <a:ext cx="2863991" cy="5436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325"/>
              </a:lnTo>
              <a:lnTo>
                <a:pt x="2863991" y="292325"/>
              </a:lnTo>
              <a:lnTo>
                <a:pt x="2863991" y="54363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B4C64-6F8A-4A61-BEE0-D04D9765A78A}">
      <dsp:nvSpPr>
        <dsp:cNvPr id="0" name=""/>
        <dsp:cNvSpPr/>
      </dsp:nvSpPr>
      <dsp:spPr>
        <a:xfrm>
          <a:off x="4047648" y="2192671"/>
          <a:ext cx="91440" cy="5026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2626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DC11AD-398D-4D85-859D-E9E179B2ACD1}">
      <dsp:nvSpPr>
        <dsp:cNvPr id="0" name=""/>
        <dsp:cNvSpPr/>
      </dsp:nvSpPr>
      <dsp:spPr>
        <a:xfrm>
          <a:off x="1196730" y="2192671"/>
          <a:ext cx="2896637" cy="543638"/>
        </a:xfrm>
        <a:custGeom>
          <a:avLst/>
          <a:gdLst/>
          <a:ahLst/>
          <a:cxnLst/>
          <a:rect l="0" t="0" r="0" b="0"/>
          <a:pathLst>
            <a:path>
              <a:moveTo>
                <a:pt x="2896637" y="0"/>
              </a:moveTo>
              <a:lnTo>
                <a:pt x="2896637" y="292325"/>
              </a:lnTo>
              <a:lnTo>
                <a:pt x="0" y="292325"/>
              </a:lnTo>
              <a:lnTo>
                <a:pt x="0" y="54363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6C5962-91E3-4ED3-AD0E-3DA0C7891475}">
      <dsp:nvSpPr>
        <dsp:cNvPr id="0" name=""/>
        <dsp:cNvSpPr/>
      </dsp:nvSpPr>
      <dsp:spPr>
        <a:xfrm>
          <a:off x="1982910" y="822845"/>
          <a:ext cx="4220916" cy="13698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Иррациональные уравнения</a:t>
          </a:r>
          <a:endParaRPr lang="ru-RU" sz="2800" kern="1200" dirty="0"/>
        </a:p>
      </dsp:txBody>
      <dsp:txXfrm>
        <a:off x="1982910" y="822845"/>
        <a:ext cx="4220916" cy="1369825"/>
      </dsp:txXfrm>
    </dsp:sp>
    <dsp:sp modelId="{23192469-A6F1-4CEE-A0F5-BDA3133D1757}">
      <dsp:nvSpPr>
        <dsp:cNvPr id="0" name=""/>
        <dsp:cNvSpPr/>
      </dsp:nvSpPr>
      <dsp:spPr>
        <a:xfrm>
          <a:off x="0" y="2736310"/>
          <a:ext cx="2393461" cy="1196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hlinkClick xmlns:r="http://schemas.openxmlformats.org/officeDocument/2006/relationships" r:id="" action="ppaction://hlinksldjump"/>
            </a:rPr>
            <a:t>Определение</a:t>
          </a:r>
          <a:r>
            <a:rPr lang="ru-RU" sz="2800" kern="1200" dirty="0" smtClean="0"/>
            <a:t> </a:t>
          </a:r>
          <a:endParaRPr lang="ru-RU" sz="2800" kern="1200" dirty="0"/>
        </a:p>
      </dsp:txBody>
      <dsp:txXfrm>
        <a:off x="0" y="2736310"/>
        <a:ext cx="2393461" cy="1196730"/>
      </dsp:txXfrm>
    </dsp:sp>
    <dsp:sp modelId="{5350C0C0-A2F1-4D38-BA0C-36E374C555EA}">
      <dsp:nvSpPr>
        <dsp:cNvPr id="0" name=""/>
        <dsp:cNvSpPr/>
      </dsp:nvSpPr>
      <dsp:spPr>
        <a:xfrm>
          <a:off x="2896637" y="2695298"/>
          <a:ext cx="2393461" cy="1196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28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kern="1200" dirty="0" smtClean="0">
              <a:hlinkClick xmlns:r="http://schemas.openxmlformats.org/officeDocument/2006/relationships" r:id="" action="ppaction://hlinksldjump"/>
            </a:rPr>
            <a:t>Простейшие уравнения</a:t>
          </a:r>
          <a:endParaRPr lang="ru-RU" sz="2800" kern="1200" dirty="0" smtClean="0"/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>
        <a:off x="2896637" y="2695298"/>
        <a:ext cx="2393461" cy="1196730"/>
      </dsp:txXfrm>
    </dsp:sp>
    <dsp:sp modelId="{B1AC7CB2-8B9D-4E73-93CD-788861DC3FF0}">
      <dsp:nvSpPr>
        <dsp:cNvPr id="0" name=""/>
        <dsp:cNvSpPr/>
      </dsp:nvSpPr>
      <dsp:spPr>
        <a:xfrm>
          <a:off x="5760629" y="2736310"/>
          <a:ext cx="2393461" cy="11967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hlinkClick xmlns:r="http://schemas.openxmlformats.org/officeDocument/2006/relationships" r:id="" action="ppaction://hlinksldjump"/>
            </a:rPr>
            <a:t>Сложные уравнения</a:t>
          </a:r>
          <a:endParaRPr lang="ru-RU" sz="2800" kern="1200" dirty="0"/>
        </a:p>
      </dsp:txBody>
      <dsp:txXfrm>
        <a:off x="5760629" y="2736310"/>
        <a:ext cx="2393461" cy="11967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3571876"/>
            <a:ext cx="7000924" cy="1071570"/>
          </a:xfrm>
          <a:noFill/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altLang="ko-KR" smtClean="0"/>
              <a:t>Образец подзаголовка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>
          <a:xfrm>
            <a:off x="357158" y="1643050"/>
            <a:ext cx="8215370" cy="1571636"/>
          </a:xfrm>
        </p:spPr>
        <p:txBody>
          <a:bodyPr anchor="b"/>
          <a:lstStyle>
            <a:lvl1pPr algn="ctr">
              <a:defRPr b="0">
                <a:solidFill>
                  <a:schemeClr val="bg1"/>
                </a:solidFill>
                <a:effectLst>
                  <a:glow rad="101600">
                    <a:schemeClr val="tx2"/>
                  </a:glow>
                </a:effectLst>
              </a:defRPr>
            </a:lvl1pPr>
          </a:lstStyle>
          <a:p>
            <a:r>
              <a:rPr lang="ru-RU" altLang="ko-KR" smtClean="0"/>
              <a:t>Образец заголовка</a:t>
            </a:r>
            <a:endParaRPr lang="ko-KR" altLang="en-US" dirty="0"/>
          </a:p>
        </p:txBody>
      </p:sp>
      <p:grpSp>
        <p:nvGrpSpPr>
          <p:cNvPr id="2" name="Group 13"/>
          <p:cNvGrpSpPr/>
          <p:nvPr/>
        </p:nvGrpSpPr>
        <p:grpSpPr>
          <a:xfrm>
            <a:off x="-256" y="3286124"/>
            <a:ext cx="9144000" cy="150516"/>
            <a:chOff x="-256" y="3286124"/>
            <a:chExt cx="9144000" cy="150516"/>
          </a:xfrm>
        </p:grpSpPr>
        <p:sp>
          <p:nvSpPr>
            <p:cNvPr id="16" name="Rectangle 15"/>
            <p:cNvSpPr/>
            <p:nvPr userDrawn="1"/>
          </p:nvSpPr>
          <p:spPr>
            <a:xfrm>
              <a:off x="-256" y="3286124"/>
              <a:ext cx="9144000" cy="150400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>
                  <a:noFill/>
                </a:ln>
              </a:endParaRPr>
            </a:p>
          </p:txBody>
        </p:sp>
        <p:grpSp>
          <p:nvGrpSpPr>
            <p:cNvPr id="7" name="Group 12"/>
            <p:cNvGrpSpPr/>
            <p:nvPr/>
          </p:nvGrpSpPr>
          <p:grpSpPr>
            <a:xfrm>
              <a:off x="5214942" y="3286124"/>
              <a:ext cx="3285830" cy="150516"/>
              <a:chOff x="5214942" y="3286124"/>
              <a:chExt cx="3285830" cy="150516"/>
            </a:xfrm>
          </p:grpSpPr>
          <p:sp>
            <p:nvSpPr>
              <p:cNvPr id="18" name="Rectangle 17"/>
              <p:cNvSpPr/>
              <p:nvPr userDrawn="1"/>
            </p:nvSpPr>
            <p:spPr>
              <a:xfrm>
                <a:off x="6310006" y="3286182"/>
                <a:ext cx="1095383" cy="15045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ectangle 18"/>
              <p:cNvSpPr/>
              <p:nvPr userDrawn="1"/>
            </p:nvSpPr>
            <p:spPr>
              <a:xfrm>
                <a:off x="7405389" y="3286182"/>
                <a:ext cx="1095383" cy="15045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Rectangle 19"/>
              <p:cNvSpPr/>
              <p:nvPr userDrawn="1"/>
            </p:nvSpPr>
            <p:spPr>
              <a:xfrm>
                <a:off x="5214942" y="3286124"/>
                <a:ext cx="1095383" cy="15045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18" y="71414"/>
            <a:ext cx="8160978" cy="1214446"/>
          </a:xfrm>
        </p:spPr>
        <p:txBody>
          <a:bodyPr/>
          <a:lstStyle/>
          <a:p>
            <a:r>
              <a:rPr lang="ru-RU" altLang="ko-KR" smtClean="0"/>
              <a:t>Образец заголовка</a:t>
            </a:r>
            <a:endParaRPr lang="ko-KR" alt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0034" y="1500174"/>
            <a:ext cx="8186766" cy="4625991"/>
          </a:xfrm>
        </p:spPr>
        <p:txBody>
          <a:bodyPr vert="eaVert"/>
          <a:lstStyle/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12"/>
          <p:cNvGrpSpPr/>
          <p:nvPr/>
        </p:nvGrpSpPr>
        <p:grpSpPr>
          <a:xfrm>
            <a:off x="0" y="1357298"/>
            <a:ext cx="9144000" cy="60580"/>
            <a:chOff x="0" y="1142984"/>
            <a:chExt cx="9144000" cy="60580"/>
          </a:xfrm>
        </p:grpSpPr>
        <p:sp>
          <p:nvSpPr>
            <p:cNvPr id="8" name="Rectangle 7"/>
            <p:cNvSpPr/>
            <p:nvPr userDrawn="1"/>
          </p:nvSpPr>
          <p:spPr>
            <a:xfrm flipH="1">
              <a:off x="0" y="1142984"/>
              <a:ext cx="9144000" cy="60560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9" name="Group 8"/>
            <p:cNvGrpSpPr/>
            <p:nvPr/>
          </p:nvGrpSpPr>
          <p:grpSpPr>
            <a:xfrm flipH="1">
              <a:off x="571472" y="1142984"/>
              <a:ext cx="3000396" cy="60580"/>
              <a:chOff x="5429256" y="1214422"/>
              <a:chExt cx="3643338" cy="71438"/>
            </a:xfrm>
          </p:grpSpPr>
          <p:sp>
            <p:nvSpPr>
              <p:cNvPr id="10" name="Rectangle 9"/>
              <p:cNvSpPr/>
              <p:nvPr userDrawn="1"/>
            </p:nvSpPr>
            <p:spPr>
              <a:xfrm>
                <a:off x="6643702" y="1214422"/>
                <a:ext cx="1214446" cy="7143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ectangle 10"/>
              <p:cNvSpPr/>
              <p:nvPr userDrawn="1"/>
            </p:nvSpPr>
            <p:spPr>
              <a:xfrm>
                <a:off x="7858148" y="1214422"/>
                <a:ext cx="1214446" cy="7143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11"/>
              <p:cNvSpPr/>
              <p:nvPr userDrawn="1"/>
            </p:nvSpPr>
            <p:spPr>
              <a:xfrm>
                <a:off x="5429256" y="1214422"/>
                <a:ext cx="1214446" cy="7143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206" y="274639"/>
            <a:ext cx="1471594" cy="5851525"/>
          </a:xfrm>
        </p:spPr>
        <p:txBody>
          <a:bodyPr vert="eaVert" anchor="b"/>
          <a:lstStyle>
            <a:lvl1pPr algn="l">
              <a:defRPr/>
            </a:lvl1pPr>
          </a:lstStyle>
          <a:p>
            <a:r>
              <a:rPr lang="ru-RU" altLang="ko-KR" smtClean="0"/>
              <a:t>Образец заголовка</a:t>
            </a:r>
            <a:endParaRPr lang="ko-KR" alt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686568" cy="5851525"/>
          </a:xfrm>
        </p:spPr>
        <p:txBody>
          <a:bodyPr vert="eaVert"/>
          <a:lstStyle/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 rot="16200000">
            <a:off x="3740830" y="3395761"/>
            <a:ext cx="6865200" cy="59324"/>
            <a:chOff x="0" y="1214422"/>
            <a:chExt cx="9144000" cy="71438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1214422"/>
              <a:ext cx="9144000" cy="71414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5857884" y="1214422"/>
              <a:ext cx="3000396" cy="71438"/>
              <a:chOff x="5429256" y="1214422"/>
              <a:chExt cx="3643338" cy="71438"/>
            </a:xfrm>
          </p:grpSpPr>
          <p:sp>
            <p:nvSpPr>
              <p:cNvPr id="10" name="Rectangle 9"/>
              <p:cNvSpPr/>
              <p:nvPr userDrawn="1"/>
            </p:nvSpPr>
            <p:spPr>
              <a:xfrm>
                <a:off x="6643702" y="1214422"/>
                <a:ext cx="1214446" cy="7143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ectangle 10"/>
              <p:cNvSpPr/>
              <p:nvPr userDrawn="1"/>
            </p:nvSpPr>
            <p:spPr>
              <a:xfrm>
                <a:off x="7858148" y="1214422"/>
                <a:ext cx="1214446" cy="7143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11"/>
              <p:cNvSpPr/>
              <p:nvPr userDrawn="1"/>
            </p:nvSpPr>
            <p:spPr>
              <a:xfrm>
                <a:off x="5429256" y="1214422"/>
                <a:ext cx="1214446" cy="7143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0034" y="71414"/>
            <a:ext cx="8160978" cy="1285882"/>
          </a:xfrm>
        </p:spPr>
        <p:txBody>
          <a:bodyPr anchor="ctr"/>
          <a:lstStyle/>
          <a:p>
            <a:r>
              <a:rPr lang="en-US" altLang="ko-KR" smtClean="0"/>
              <a:t>Click to edit</a:t>
            </a:r>
            <a:r>
              <a:rPr lang="ko-KR" altLang="en-US" dirty="0" smtClean="0"/>
              <a:t> </a:t>
            </a:r>
            <a:r>
              <a:rPr lang="en-US" altLang="ko-KR" smtClean="0"/>
              <a:t>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71612"/>
            <a:ext cx="8186766" cy="4714908"/>
          </a:xfrm>
        </p:spPr>
        <p:txBody>
          <a:bodyPr/>
          <a:lstStyle/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12"/>
          <p:cNvGrpSpPr/>
          <p:nvPr/>
        </p:nvGrpSpPr>
        <p:grpSpPr>
          <a:xfrm rot="10800000">
            <a:off x="32" y="1427296"/>
            <a:ext cx="9144000" cy="72877"/>
            <a:chOff x="-64" y="4357694"/>
            <a:chExt cx="9144000" cy="124636"/>
          </a:xfrm>
        </p:grpSpPr>
        <p:sp>
          <p:nvSpPr>
            <p:cNvPr id="14" name="Rectangle 13"/>
            <p:cNvSpPr/>
            <p:nvPr userDrawn="1"/>
          </p:nvSpPr>
          <p:spPr>
            <a:xfrm rot="10800000">
              <a:off x="-64" y="4357790"/>
              <a:ext cx="9144000" cy="124540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>
                  <a:noFill/>
                </a:ln>
              </a:endParaRPr>
            </a:p>
          </p:txBody>
        </p:sp>
        <p:grpSp>
          <p:nvGrpSpPr>
            <p:cNvPr id="8" name="Group 14"/>
            <p:cNvGrpSpPr/>
            <p:nvPr/>
          </p:nvGrpSpPr>
          <p:grpSpPr>
            <a:xfrm rot="10800000">
              <a:off x="642908" y="4357694"/>
              <a:ext cx="3286149" cy="124588"/>
              <a:chOff x="5429256" y="1214422"/>
              <a:chExt cx="3643338" cy="71438"/>
            </a:xfrm>
          </p:grpSpPr>
          <p:sp>
            <p:nvSpPr>
              <p:cNvPr id="16" name="Rectangle 15"/>
              <p:cNvSpPr/>
              <p:nvPr userDrawn="1"/>
            </p:nvSpPr>
            <p:spPr>
              <a:xfrm>
                <a:off x="6643702" y="1214422"/>
                <a:ext cx="1214446" cy="7143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Rectangle 16"/>
              <p:cNvSpPr/>
              <p:nvPr userDrawn="1"/>
            </p:nvSpPr>
            <p:spPr>
              <a:xfrm>
                <a:off x="7858148" y="1214422"/>
                <a:ext cx="1214446" cy="7143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Rectangle 17"/>
              <p:cNvSpPr/>
              <p:nvPr userDrawn="1"/>
            </p:nvSpPr>
            <p:spPr>
              <a:xfrm>
                <a:off x="5429256" y="1214422"/>
                <a:ext cx="1214446" cy="7143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4500570"/>
            <a:ext cx="792324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altLang="ko-KR" smtClean="0"/>
              <a:t>Образец заголовка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10" y="3357562"/>
            <a:ext cx="4857784" cy="835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9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9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9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9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12"/>
          <p:cNvGrpSpPr/>
          <p:nvPr/>
        </p:nvGrpSpPr>
        <p:grpSpPr>
          <a:xfrm rot="10800000" flipH="1">
            <a:off x="-128" y="4214818"/>
            <a:ext cx="9144000" cy="150516"/>
            <a:chOff x="-64" y="4357694"/>
            <a:chExt cx="9144000" cy="124636"/>
          </a:xfrm>
        </p:grpSpPr>
        <p:sp>
          <p:nvSpPr>
            <p:cNvPr id="15" name="Rectangle 14"/>
            <p:cNvSpPr/>
            <p:nvPr userDrawn="1"/>
          </p:nvSpPr>
          <p:spPr>
            <a:xfrm rot="10800000">
              <a:off x="-64" y="4357790"/>
              <a:ext cx="9144000" cy="124540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>
                  <a:noFill/>
                </a:ln>
              </a:endParaRPr>
            </a:p>
          </p:txBody>
        </p:sp>
        <p:grpSp>
          <p:nvGrpSpPr>
            <p:cNvPr id="8" name="Group 15"/>
            <p:cNvGrpSpPr/>
            <p:nvPr/>
          </p:nvGrpSpPr>
          <p:grpSpPr>
            <a:xfrm rot="10800000">
              <a:off x="642908" y="4357694"/>
              <a:ext cx="3286149" cy="124588"/>
              <a:chOff x="5429256" y="1214422"/>
              <a:chExt cx="3643338" cy="71438"/>
            </a:xfrm>
          </p:grpSpPr>
          <p:sp>
            <p:nvSpPr>
              <p:cNvPr id="17" name="Rectangle 16"/>
              <p:cNvSpPr/>
              <p:nvPr userDrawn="1"/>
            </p:nvSpPr>
            <p:spPr>
              <a:xfrm>
                <a:off x="6643702" y="1214422"/>
                <a:ext cx="1214446" cy="7143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Rectangle 17"/>
              <p:cNvSpPr/>
              <p:nvPr userDrawn="1"/>
            </p:nvSpPr>
            <p:spPr>
              <a:xfrm>
                <a:off x="7858148" y="1214422"/>
                <a:ext cx="1214446" cy="7143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Rectangle 18"/>
              <p:cNvSpPr/>
              <p:nvPr userDrawn="1"/>
            </p:nvSpPr>
            <p:spPr>
              <a:xfrm>
                <a:off x="5429256" y="1214422"/>
                <a:ext cx="1214446" cy="7143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18" y="214290"/>
            <a:ext cx="8160978" cy="1214446"/>
          </a:xfrm>
        </p:spPr>
        <p:txBody>
          <a:bodyPr/>
          <a:lstStyle/>
          <a:p>
            <a:r>
              <a:rPr lang="ru-RU" altLang="ko-KR" smtClean="0"/>
              <a:t>Образец заголовка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42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42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 rot="10800000">
            <a:off x="32" y="1480979"/>
            <a:ext cx="9144000" cy="72877"/>
            <a:chOff x="-64" y="4357694"/>
            <a:chExt cx="9144000" cy="124636"/>
          </a:xfrm>
        </p:grpSpPr>
        <p:sp>
          <p:nvSpPr>
            <p:cNvPr id="9" name="Rectangle 8"/>
            <p:cNvSpPr/>
            <p:nvPr userDrawn="1"/>
          </p:nvSpPr>
          <p:spPr>
            <a:xfrm rot="10800000">
              <a:off x="-64" y="4357790"/>
              <a:ext cx="9144000" cy="124540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>
                  <a:noFill/>
                </a:ln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 rot="10800000">
              <a:off x="642908" y="4357694"/>
              <a:ext cx="3286149" cy="124588"/>
              <a:chOff x="5429256" y="1214422"/>
              <a:chExt cx="3643338" cy="71438"/>
            </a:xfrm>
          </p:grpSpPr>
          <p:sp>
            <p:nvSpPr>
              <p:cNvPr id="11" name="Rectangle 10"/>
              <p:cNvSpPr/>
              <p:nvPr userDrawn="1"/>
            </p:nvSpPr>
            <p:spPr>
              <a:xfrm>
                <a:off x="6643702" y="1214422"/>
                <a:ext cx="1214446" cy="7143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11"/>
              <p:cNvSpPr/>
              <p:nvPr userDrawn="1"/>
            </p:nvSpPr>
            <p:spPr>
              <a:xfrm>
                <a:off x="7858148" y="1214422"/>
                <a:ext cx="1214446" cy="7143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12"/>
              <p:cNvSpPr/>
              <p:nvPr userDrawn="1"/>
            </p:nvSpPr>
            <p:spPr>
              <a:xfrm>
                <a:off x="5429256" y="1214422"/>
                <a:ext cx="1214446" cy="7143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 rot="10800000">
            <a:off x="32" y="1285861"/>
            <a:ext cx="9144000" cy="72877"/>
            <a:chOff x="-64" y="4357694"/>
            <a:chExt cx="9144000" cy="124636"/>
          </a:xfrm>
        </p:grpSpPr>
        <p:sp>
          <p:nvSpPr>
            <p:cNvPr id="11" name="Rectangle 10"/>
            <p:cNvSpPr/>
            <p:nvPr userDrawn="1"/>
          </p:nvSpPr>
          <p:spPr>
            <a:xfrm rot="10800000">
              <a:off x="-64" y="4357790"/>
              <a:ext cx="9144000" cy="124540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>
                  <a:noFill/>
                </a:ln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 rot="10800000">
              <a:off x="642908" y="4357694"/>
              <a:ext cx="3286149" cy="124588"/>
              <a:chOff x="5429256" y="1214422"/>
              <a:chExt cx="3643338" cy="71438"/>
            </a:xfrm>
          </p:grpSpPr>
          <p:sp>
            <p:nvSpPr>
              <p:cNvPr id="13" name="Rectangle 12"/>
              <p:cNvSpPr/>
              <p:nvPr userDrawn="1"/>
            </p:nvSpPr>
            <p:spPr>
              <a:xfrm>
                <a:off x="6643702" y="1214422"/>
                <a:ext cx="1214446" cy="7143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Rectangle 13"/>
              <p:cNvSpPr/>
              <p:nvPr userDrawn="1"/>
            </p:nvSpPr>
            <p:spPr>
              <a:xfrm>
                <a:off x="7858148" y="1214422"/>
                <a:ext cx="1214446" cy="7143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Rectangle 14"/>
              <p:cNvSpPr/>
              <p:nvPr userDrawn="1"/>
            </p:nvSpPr>
            <p:spPr>
              <a:xfrm>
                <a:off x="5429256" y="1214422"/>
                <a:ext cx="1214446" cy="7143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18" y="214290"/>
            <a:ext cx="8160978" cy="1000132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ko-KR" smtClean="0"/>
              <a:t>Образец заголовка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4042800" cy="639762"/>
          </a:xfrm>
        </p:spPr>
        <p:txBody>
          <a:bodyPr anchor="b"/>
          <a:lstStyle>
            <a:lvl1pPr marL="0" indent="0">
              <a:buFontTx/>
              <a:buNone/>
              <a:defRPr sz="2400" b="1"/>
            </a:lvl1pPr>
            <a:lvl2pPr marL="457200" indent="0">
              <a:buFontTx/>
              <a:buNone/>
              <a:defRPr sz="2000" b="1"/>
            </a:lvl2pPr>
            <a:lvl3pPr marL="914400" indent="0">
              <a:buFontTx/>
              <a:buNone/>
              <a:defRPr sz="1800" b="1"/>
            </a:lvl3pPr>
            <a:lvl4pPr marL="1371600" indent="0">
              <a:buFontTx/>
              <a:buNone/>
              <a:defRPr sz="1600" b="1"/>
            </a:lvl4pPr>
            <a:lvl5pPr marL="1828800" indent="0">
              <a:buFontTx/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2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3438" y="142873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2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218" y="142852"/>
            <a:ext cx="8160978" cy="1143008"/>
          </a:xfrm>
        </p:spPr>
        <p:txBody>
          <a:bodyPr/>
          <a:lstStyle/>
          <a:p>
            <a:r>
              <a:rPr lang="ru-RU" altLang="ko-KR" smtClean="0"/>
              <a:t>Образец заголовка</a:t>
            </a:r>
            <a:endParaRPr lang="ko-KR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6" name="Group 11"/>
          <p:cNvGrpSpPr/>
          <p:nvPr/>
        </p:nvGrpSpPr>
        <p:grpSpPr>
          <a:xfrm>
            <a:off x="32" y="1355859"/>
            <a:ext cx="9144000" cy="72877"/>
            <a:chOff x="32" y="1142985"/>
            <a:chExt cx="9144000" cy="72877"/>
          </a:xfrm>
        </p:grpSpPr>
        <p:sp>
          <p:nvSpPr>
            <p:cNvPr id="7" name="Rectangle 6"/>
            <p:cNvSpPr/>
            <p:nvPr/>
          </p:nvSpPr>
          <p:spPr>
            <a:xfrm flipH="1">
              <a:off x="32" y="1142985"/>
              <a:ext cx="9144000" cy="72821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>
                  <a:noFill/>
                </a:ln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 flipH="1">
              <a:off x="571472" y="1143013"/>
              <a:ext cx="3286149" cy="72849"/>
              <a:chOff x="5429256" y="1214422"/>
              <a:chExt cx="3643338" cy="71438"/>
            </a:xfrm>
          </p:grpSpPr>
          <p:sp>
            <p:nvSpPr>
              <p:cNvPr id="9" name="Rectangle 8"/>
              <p:cNvSpPr/>
              <p:nvPr userDrawn="1"/>
            </p:nvSpPr>
            <p:spPr>
              <a:xfrm>
                <a:off x="6643702" y="1214422"/>
                <a:ext cx="1214446" cy="7143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Rectangle 9"/>
              <p:cNvSpPr/>
              <p:nvPr userDrawn="1"/>
            </p:nvSpPr>
            <p:spPr>
              <a:xfrm>
                <a:off x="7858148" y="1214422"/>
                <a:ext cx="1214446" cy="7143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Rectangle 10"/>
              <p:cNvSpPr/>
              <p:nvPr userDrawn="1"/>
            </p:nvSpPr>
            <p:spPr>
              <a:xfrm>
                <a:off x="5429256" y="1214422"/>
                <a:ext cx="1214446" cy="7143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44000" cy="142876"/>
            <a:chOff x="0" y="1214422"/>
            <a:chExt cx="9144000" cy="71438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1214422"/>
              <a:ext cx="9144000" cy="71414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5857884" y="1214422"/>
              <a:ext cx="3000396" cy="71438"/>
              <a:chOff x="5429256" y="1214422"/>
              <a:chExt cx="3643338" cy="71438"/>
            </a:xfrm>
          </p:grpSpPr>
          <p:sp>
            <p:nvSpPr>
              <p:cNvPr id="8" name="Rectangle 7"/>
              <p:cNvSpPr/>
              <p:nvPr userDrawn="1"/>
            </p:nvSpPr>
            <p:spPr>
              <a:xfrm>
                <a:off x="6643702" y="1214422"/>
                <a:ext cx="1214446" cy="7143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Rectangle 8"/>
              <p:cNvSpPr/>
              <p:nvPr userDrawn="1"/>
            </p:nvSpPr>
            <p:spPr>
              <a:xfrm>
                <a:off x="7858148" y="1214422"/>
                <a:ext cx="1214446" cy="7143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Rectangle 9"/>
              <p:cNvSpPr/>
              <p:nvPr userDrawn="1"/>
            </p:nvSpPr>
            <p:spPr>
              <a:xfrm>
                <a:off x="5429256" y="1214422"/>
                <a:ext cx="1214446" cy="7143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58204" cy="869934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altLang="ko-KR" smtClean="0"/>
              <a:t>Образец заголовка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61160"/>
            <a:ext cx="5111750" cy="4765005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357299"/>
            <a:ext cx="3008313" cy="476886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13"/>
          <p:cNvGrpSpPr/>
          <p:nvPr/>
        </p:nvGrpSpPr>
        <p:grpSpPr>
          <a:xfrm>
            <a:off x="32" y="1142985"/>
            <a:ext cx="9144000" cy="72877"/>
            <a:chOff x="32" y="1142985"/>
            <a:chExt cx="9144000" cy="72877"/>
          </a:xfrm>
        </p:grpSpPr>
        <p:sp>
          <p:nvSpPr>
            <p:cNvPr id="9" name="Rectangle 8"/>
            <p:cNvSpPr/>
            <p:nvPr userDrawn="1"/>
          </p:nvSpPr>
          <p:spPr>
            <a:xfrm flipH="1">
              <a:off x="32" y="1142985"/>
              <a:ext cx="9144000" cy="72821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n>
                  <a:noFill/>
                </a:ln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 flipH="1">
              <a:off x="571472" y="1143013"/>
              <a:ext cx="3286149" cy="72849"/>
              <a:chOff x="5429256" y="1214422"/>
              <a:chExt cx="3643338" cy="71438"/>
            </a:xfrm>
          </p:grpSpPr>
          <p:sp>
            <p:nvSpPr>
              <p:cNvPr id="11" name="Rectangle 10"/>
              <p:cNvSpPr/>
              <p:nvPr userDrawn="1"/>
            </p:nvSpPr>
            <p:spPr>
              <a:xfrm>
                <a:off x="6643702" y="1214422"/>
                <a:ext cx="1214446" cy="7143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11"/>
              <p:cNvSpPr/>
              <p:nvPr userDrawn="1"/>
            </p:nvSpPr>
            <p:spPr>
              <a:xfrm>
                <a:off x="7858148" y="1214422"/>
                <a:ext cx="1214446" cy="7143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12"/>
              <p:cNvSpPr/>
              <p:nvPr userDrawn="1"/>
            </p:nvSpPr>
            <p:spPr>
              <a:xfrm>
                <a:off x="5429256" y="1214422"/>
                <a:ext cx="1214446" cy="7143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solidFill>
            <a:schemeClr val="accent1">
              <a:shade val="75000"/>
            </a:schemeClr>
          </a:solidFill>
          <a:ln w="12700" cap="sq" cmpd="sng" algn="ctr">
            <a:noFill/>
            <a:prstDash val="solid"/>
          </a:ln>
          <a:scene3d>
            <a:camera prst="perspectiveFront" fov="0">
              <a:rot lat="0" lon="0" rev="0"/>
            </a:camera>
            <a:lightRig rig="contrasting" dir="b"/>
          </a:scene3d>
          <a:sp3d contourW="12700" prstMaterial="softEdge">
            <a:bevelT prst="cross"/>
            <a:contourClr>
              <a:schemeClr val="bg1"/>
            </a:contourClr>
          </a:sp3d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altLang="ko-KR" smtClean="0"/>
              <a:t>Вставка рисунка</a:t>
            </a:r>
            <a:endParaRPr lang="ko-KR" alt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  <p:sp useBgFill="1"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noFill/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ko-KR" smtClean="0"/>
              <a:t>Образец заголовка</a:t>
            </a:r>
            <a:endParaRPr lang="ko-KR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4000" cy="142876"/>
            <a:chOff x="0" y="1214422"/>
            <a:chExt cx="9144000" cy="71438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1214422"/>
              <a:ext cx="9144000" cy="71414"/>
            </a:xfrm>
            <a:prstGeom prst="rect">
              <a:avLst/>
            </a:prstGeom>
            <a:solidFill>
              <a:schemeClr val="tx2">
                <a:shade val="50000"/>
              </a:schemeClr>
            </a:solidFill>
            <a:ln w="28575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5857884" y="1214422"/>
              <a:ext cx="3000396" cy="71438"/>
              <a:chOff x="5429256" y="1214422"/>
              <a:chExt cx="3643338" cy="71438"/>
            </a:xfrm>
          </p:grpSpPr>
          <p:sp>
            <p:nvSpPr>
              <p:cNvPr id="11" name="Rectangle 10"/>
              <p:cNvSpPr/>
              <p:nvPr userDrawn="1"/>
            </p:nvSpPr>
            <p:spPr>
              <a:xfrm>
                <a:off x="6643702" y="1214422"/>
                <a:ext cx="1214446" cy="71438"/>
              </a:xfrm>
              <a:prstGeom prst="rect">
                <a:avLst/>
              </a:prstGeom>
              <a:solidFill>
                <a:schemeClr val="accent2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Rectangle 11"/>
              <p:cNvSpPr/>
              <p:nvPr userDrawn="1"/>
            </p:nvSpPr>
            <p:spPr>
              <a:xfrm>
                <a:off x="7858148" y="1214422"/>
                <a:ext cx="1214446" cy="71438"/>
              </a:xfrm>
              <a:prstGeom prst="rect">
                <a:avLst/>
              </a:prstGeom>
              <a:solidFill>
                <a:schemeClr val="accent3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Rectangle 12"/>
              <p:cNvSpPr/>
              <p:nvPr userDrawn="1"/>
            </p:nvSpPr>
            <p:spPr>
              <a:xfrm>
                <a:off x="5429256" y="1214422"/>
                <a:ext cx="1214446" cy="71438"/>
              </a:xfrm>
              <a:prstGeom prst="rect">
                <a:avLst/>
              </a:prstGeom>
              <a:solidFill>
                <a:schemeClr val="accent1"/>
              </a:solidFill>
              <a:ln w="28575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7218" y="142852"/>
            <a:ext cx="8160978" cy="1214446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ko-KR" altLang="en-US" dirty="0" smtClean="0"/>
              <a:t>Click to edit Master text styles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034" y="1500174"/>
            <a:ext cx="8186766" cy="4625991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ru-RU" altLang="ko-KR" smtClean="0"/>
              <a:t>Образец текста</a:t>
            </a:r>
          </a:p>
          <a:p>
            <a:pPr lvl="1"/>
            <a:r>
              <a:rPr lang="ru-RU" altLang="ko-KR" smtClean="0"/>
              <a:t>Второй уровень</a:t>
            </a:r>
          </a:p>
          <a:p>
            <a:pPr lvl="2"/>
            <a:r>
              <a:rPr lang="ru-RU" altLang="ko-KR" smtClean="0"/>
              <a:t>Третий уровень</a:t>
            </a:r>
          </a:p>
          <a:p>
            <a:pPr lvl="3"/>
            <a:r>
              <a:rPr lang="ru-RU" altLang="ko-KR" smtClean="0"/>
              <a:t>Четвертый уровень</a:t>
            </a:r>
          </a:p>
          <a:p>
            <a:pPr lvl="4"/>
            <a:r>
              <a:rPr lang="ru-RU" altLang="ko-KR" smtClean="0"/>
              <a:t>Пятый уровень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15206" y="6357960"/>
            <a:ext cx="1490658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478A1F0-F2AB-429A-8AB0-A0CCDE041204}" type="datetimeFigureOut">
              <a:rPr lang="ru-RU" smtClean="0"/>
              <a:pPr/>
              <a:t>27.11.2011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28926" y="6357958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0034" y="6357960"/>
            <a:ext cx="1571636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CF1AD35-47C4-46B4-85D4-5784B7395B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1" hangingPunct="1">
        <a:spcBef>
          <a:spcPct val="0"/>
        </a:spcBef>
        <a:buNone/>
        <a:defRPr sz="4400" b="0" i="0" kern="1200" spc="50" baseline="0">
          <a:ln w="6350">
            <a:noFill/>
          </a:ln>
          <a:solidFill>
            <a:schemeClr val="bg1"/>
          </a:solidFill>
          <a:effectLst>
            <a:glow rad="101600">
              <a:schemeClr val="tx2"/>
            </a:glow>
          </a:effectLst>
          <a:latin typeface="Gill Sans MT"/>
          <a:ea typeface="맑은 고딕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tx2"/>
        </a:buClr>
        <a:buSzPct val="68000"/>
        <a:buFont typeface="Wingdings 2"/>
        <a:buChar char=""/>
        <a:defRPr sz="3200" kern="1200" baseline="0">
          <a:solidFill>
            <a:schemeClr val="tx1"/>
          </a:solidFill>
          <a:latin typeface="Gill Sans MT"/>
          <a:ea typeface="맑은 고딕"/>
          <a:cs typeface="Gill Sans MT"/>
        </a:defRPr>
      </a:lvl1pPr>
      <a:lvl2pPr marL="742950" indent="-285750" algn="l" rtl="0" eaLnBrk="1" latinLnBrk="1" hangingPunct="1">
        <a:spcBef>
          <a:spcPct val="20000"/>
        </a:spcBef>
        <a:buClr>
          <a:schemeClr val="accent4"/>
        </a:buClr>
        <a:buSzPct val="60000"/>
        <a:buFont typeface="Wingdings 2"/>
        <a:buChar char=""/>
        <a:defRPr sz="2800" kern="1200" baseline="0">
          <a:solidFill>
            <a:schemeClr val="tx1"/>
          </a:solidFill>
          <a:latin typeface="Gill Sans MT"/>
          <a:ea typeface="맑은 고딕"/>
          <a:cs typeface="Gill Sans MT"/>
        </a:defRPr>
      </a:lvl2pPr>
      <a:lvl3pPr marL="1143000" indent="-228600" algn="l" rtl="0" eaLnBrk="1" latinLnBrk="1" hangingPunct="1">
        <a:spcBef>
          <a:spcPct val="20000"/>
        </a:spcBef>
        <a:buClr>
          <a:schemeClr val="accent5"/>
        </a:buClr>
        <a:buSzPct val="57000"/>
        <a:buFont typeface="Wingdings 2"/>
        <a:buChar char="¦"/>
        <a:defRPr sz="2600" kern="1200" baseline="0">
          <a:solidFill>
            <a:schemeClr val="tx1"/>
          </a:solidFill>
          <a:latin typeface="Gill Sans MT"/>
          <a:ea typeface="맑은 고딕"/>
          <a:cs typeface="Gill Sans MT"/>
        </a:defRPr>
      </a:lvl3pPr>
      <a:lvl4pPr marL="1600200" indent="-228600" algn="l" rtl="0" eaLnBrk="1" latinLnBrk="1" hangingPunct="1">
        <a:spcBef>
          <a:spcPct val="20000"/>
        </a:spcBef>
        <a:buClr>
          <a:schemeClr val="accent3"/>
        </a:buClr>
        <a:buSzPct val="53000"/>
        <a:buFont typeface="Wingdings 2"/>
        <a:buChar char="¢"/>
        <a:defRPr sz="2400" kern="1200" baseline="0">
          <a:solidFill>
            <a:schemeClr val="tx1"/>
          </a:solidFill>
          <a:latin typeface="Gill Sans MT"/>
          <a:ea typeface="맑은 고딕"/>
          <a:cs typeface="Gill Sans MT"/>
        </a:defRPr>
      </a:lvl4pPr>
      <a:lvl5pPr marL="2057400" indent="-228600" algn="l" rtl="0" eaLnBrk="1" latinLnBrk="1" hangingPunct="1">
        <a:spcBef>
          <a:spcPct val="20000"/>
        </a:spcBef>
        <a:buClr>
          <a:schemeClr val="accent6"/>
        </a:buClr>
        <a:buSzPct val="50000"/>
        <a:buFont typeface="Wingdings 2"/>
        <a:buChar char="¥"/>
        <a:defRPr sz="2200" kern="1200" baseline="0">
          <a:solidFill>
            <a:schemeClr val="tx1"/>
          </a:solidFill>
          <a:latin typeface="Gill Sans MT"/>
          <a:ea typeface="맑은 고딕"/>
          <a:cs typeface="Gill Sans MT"/>
        </a:defRPr>
      </a:lvl5pPr>
      <a:lvl6pPr marL="2514600" indent="-228600" algn="l" rtl="0" eaLnBrk="1" latinLnBrk="1" hangingPunct="1">
        <a:spcBef>
          <a:spcPct val="20000"/>
        </a:spcBef>
        <a:buClr>
          <a:schemeClr val="accent2">
            <a:tint val="40000"/>
          </a:schemeClr>
        </a:buClr>
        <a:buSzPct val="47000"/>
        <a:buFont typeface="Wingdings 2"/>
        <a:buChar char="¤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43000"/>
        <a:buFont typeface="Wingdings 2"/>
        <a:buChar char="¦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3"/>
        </a:buClr>
        <a:buSzPct val="40000"/>
        <a:buFont typeface="Wingdings 2"/>
        <a:buChar char="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bg2">
            <a:tint val="60000"/>
          </a:schemeClr>
        </a:buClr>
        <a:buSzPct val="40000"/>
        <a:buFont typeface="Wingdings 2"/>
        <a:buChar char="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9.vml"/><Relationship Id="rId4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2.vml"/><Relationship Id="rId4" Type="http://schemas.openxmlformats.org/officeDocument/2006/relationships/slide" Target="slid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slide" Target="slid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3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slide" Target="slide10.xml"/><Relationship Id="rId7" Type="http://schemas.openxmlformats.org/officeDocument/2006/relationships/slide" Target="slide1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slide" Target="slide9.xml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Повторение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Среди пар уравнений найдите пары </a:t>
            </a:r>
          </a:p>
          <a:p>
            <a:pPr algn="ctr">
              <a:buNone/>
            </a:pPr>
            <a:r>
              <a:rPr lang="ru-RU" dirty="0" smtClean="0"/>
              <a:t>равносильных: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051720" y="2780928"/>
          <a:ext cx="5400599" cy="3168352"/>
        </p:xfrm>
        <a:graphic>
          <a:graphicData uri="http://schemas.openxmlformats.org/presentationml/2006/ole">
            <p:oleObj spid="_x0000_s3073" name="Формула" r:id="rId3" imgW="1904760" imgH="1015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Решение уравнения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07504" y="1916832"/>
            <a:ext cx="4042800" cy="639762"/>
          </a:xfrm>
        </p:spPr>
        <p:txBody>
          <a:bodyPr/>
          <a:lstStyle/>
          <a:p>
            <a:r>
              <a:rPr lang="ru-RU" dirty="0" smtClean="0"/>
              <a:t>1 способ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5004048" y="1988840"/>
            <a:ext cx="4041775" cy="639762"/>
          </a:xfrm>
        </p:spPr>
        <p:txBody>
          <a:bodyPr/>
          <a:lstStyle/>
          <a:p>
            <a:r>
              <a:rPr lang="ru-RU" dirty="0" smtClean="0"/>
              <a:t>2 способ</a:t>
            </a:r>
            <a:endParaRPr lang="ru-RU" dirty="0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6012160" y="260648"/>
          <a:ext cx="2915816" cy="833090"/>
        </p:xfrm>
        <a:graphic>
          <a:graphicData uri="http://schemas.openxmlformats.org/presentationml/2006/ole">
            <p:oleObj spid="_x0000_s19459" name="Формула" r:id="rId3" imgW="888840" imgH="253800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251520" y="2708920"/>
          <a:ext cx="3267909" cy="3888432"/>
        </p:xfrm>
        <a:graphic>
          <a:graphicData uri="http://schemas.openxmlformats.org/presentationml/2006/ole">
            <p:oleObj spid="_x0000_s19462" name="Формула" r:id="rId4" imgW="2070000" imgH="2438280" progId="Equation.3">
              <p:embed/>
            </p:oleObj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3730387" y="2780928"/>
          <a:ext cx="5413613" cy="2808312"/>
        </p:xfrm>
        <a:graphic>
          <a:graphicData uri="http://schemas.openxmlformats.org/presentationml/2006/ole">
            <p:oleObj spid="_x0000_s19463" name="Формула" r:id="rId5" imgW="2374560" imgH="1218960" progId="Equation.3">
              <p:embed/>
            </p:oleObj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2339752" y="1412776"/>
          <a:ext cx="3203489" cy="720080"/>
        </p:xfrm>
        <a:graphic>
          <a:graphicData uri="http://schemas.openxmlformats.org/presentationml/2006/ole">
            <p:oleObj spid="_x0000_s19464" name="Формула" r:id="rId6" imgW="10285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Уравнение вида                        решается:</a:t>
            </a:r>
          </a:p>
          <a:p>
            <a:pPr marL="514350" indent="-514350">
              <a:buAutoNum type="arabicParenR"/>
            </a:pPr>
            <a:r>
              <a:rPr lang="ru-RU" dirty="0" smtClean="0"/>
              <a:t>Возведением в квадрат обеих частей 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</a:t>
            </a:r>
            <a:r>
              <a:rPr lang="ru-RU" dirty="0" smtClean="0"/>
              <a:t>равенства </a:t>
            </a:r>
            <a:r>
              <a:rPr lang="ru-RU" dirty="0" smtClean="0"/>
              <a:t>с последующей проверкой;</a:t>
            </a:r>
          </a:p>
          <a:p>
            <a:pPr marL="514350" indent="-514350">
              <a:buAutoNum type="arabicParenR"/>
            </a:pPr>
            <a:r>
              <a:rPr lang="ru-RU" dirty="0" smtClean="0"/>
              <a:t>Осуществляется переход к системе 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</a:t>
            </a:r>
            <a:r>
              <a:rPr lang="ru-RU" dirty="0" smtClean="0"/>
              <a:t>равносильной </a:t>
            </a:r>
            <a:r>
              <a:rPr lang="ru-RU" dirty="0" smtClean="0"/>
              <a:t>данному уравнению, т.е. </a:t>
            </a:r>
            <a:endParaRPr lang="ru-RU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635896" y="1484784"/>
          <a:ext cx="2520281" cy="720080"/>
        </p:xfrm>
        <a:graphic>
          <a:graphicData uri="http://schemas.openxmlformats.org/presentationml/2006/ole">
            <p:oleObj spid="_x0000_s22531" name="Формула" r:id="rId3" imgW="888840" imgH="253800" progId="Equation.3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259632" y="4581128"/>
          <a:ext cx="6754668" cy="1512168"/>
        </p:xfrm>
        <a:graphic>
          <a:graphicData uri="http://schemas.openxmlformats.org/presentationml/2006/ole">
            <p:oleObj spid="_x0000_s22532" name="Формула" r:id="rId4" imgW="226044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уравнение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39552" y="2276872"/>
            <a:ext cx="4042800" cy="639762"/>
          </a:xfrm>
        </p:spPr>
        <p:txBody>
          <a:bodyPr/>
          <a:lstStyle/>
          <a:p>
            <a:r>
              <a:rPr lang="ru-RU" dirty="0" smtClean="0"/>
              <a:t>1 способ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ChangeAspect="1"/>
          </p:cNvGraphicFramePr>
          <p:nvPr>
            <p:ph sz="half" idx="2"/>
          </p:nvPr>
        </p:nvGraphicFramePr>
        <p:xfrm>
          <a:off x="2843808" y="1484784"/>
          <a:ext cx="3040338" cy="720080"/>
        </p:xfrm>
        <a:graphic>
          <a:graphicData uri="http://schemas.openxmlformats.org/presentationml/2006/ole">
            <p:oleObj spid="_x0000_s21506" name="Формула" r:id="rId3" imgW="965160" imgH="228600" progId="Equation.3">
              <p:embed/>
            </p:oleObj>
          </a:graphicData>
        </a:graphic>
      </p:graphicFrame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716016" y="2276872"/>
            <a:ext cx="4041775" cy="639762"/>
          </a:xfrm>
        </p:spPr>
        <p:txBody>
          <a:bodyPr/>
          <a:lstStyle/>
          <a:p>
            <a:pPr algn="r"/>
            <a:r>
              <a:rPr lang="ru-RU" dirty="0" smtClean="0"/>
              <a:t>2 способ</a:t>
            </a:r>
            <a:endParaRPr lang="ru-RU" dirty="0"/>
          </a:p>
        </p:txBody>
      </p:sp>
      <p:sp>
        <p:nvSpPr>
          <p:cNvPr id="8" name="Управляющая кнопка: далее 7">
            <a:hlinkClick r:id="rId4" action="ppaction://hlinksldjump" highlightClick="1"/>
          </p:cNvPr>
          <p:cNvSpPr/>
          <p:nvPr/>
        </p:nvSpPr>
        <p:spPr>
          <a:xfrm>
            <a:off x="4139952" y="6165304"/>
            <a:ext cx="864096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Решение уравнения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2800" cy="639762"/>
          </a:xfrm>
        </p:spPr>
        <p:txBody>
          <a:bodyPr/>
          <a:lstStyle/>
          <a:p>
            <a:r>
              <a:rPr lang="ru-RU" dirty="0" smtClean="0"/>
              <a:t>1 способ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041775" cy="639762"/>
          </a:xfrm>
        </p:spPr>
        <p:txBody>
          <a:bodyPr/>
          <a:lstStyle/>
          <a:p>
            <a:pPr algn="r"/>
            <a:r>
              <a:rPr lang="ru-RU" dirty="0" smtClean="0"/>
              <a:t>2 способ</a:t>
            </a:r>
            <a:endParaRPr lang="ru-RU" dirty="0"/>
          </a:p>
        </p:txBody>
      </p:sp>
      <p:graphicFrame>
        <p:nvGraphicFramePr>
          <p:cNvPr id="20482" name="Содержимое 7"/>
          <p:cNvGraphicFramePr>
            <a:graphicFrameLocks noChangeAspect="1"/>
          </p:cNvGraphicFramePr>
          <p:nvPr/>
        </p:nvGraphicFramePr>
        <p:xfrm>
          <a:off x="6012160" y="332656"/>
          <a:ext cx="2843116" cy="720080"/>
        </p:xfrm>
        <a:graphic>
          <a:graphicData uri="http://schemas.openxmlformats.org/presentationml/2006/ole">
            <p:oleObj spid="_x0000_s20482" name="Формула" r:id="rId3" imgW="1002960" imgH="253800" progId="Equation.3">
              <p:embed/>
            </p:oleObj>
          </a:graphicData>
        </a:graphic>
      </p:graphicFrame>
      <p:graphicFrame>
        <p:nvGraphicFramePr>
          <p:cNvPr id="7" name="Содержимое 7"/>
          <p:cNvGraphicFramePr>
            <a:graphicFrameLocks noChangeAspect="1"/>
          </p:cNvGraphicFramePr>
          <p:nvPr/>
        </p:nvGraphicFramePr>
        <p:xfrm>
          <a:off x="2987824" y="1556792"/>
          <a:ext cx="2284561" cy="528932"/>
        </p:xfrm>
        <a:graphic>
          <a:graphicData uri="http://schemas.openxmlformats.org/presentationml/2006/ole">
            <p:oleObj spid="_x0000_s20483" name="Формула" r:id="rId4" imgW="990360" imgH="228600" progId="Equation.3">
              <p:embed/>
            </p:oleObj>
          </a:graphicData>
        </a:graphic>
      </p:graphicFrame>
      <p:graphicFrame>
        <p:nvGraphicFramePr>
          <p:cNvPr id="8" name="Содержимое 7"/>
          <p:cNvGraphicFramePr>
            <a:graphicFrameLocks noChangeAspect="1"/>
          </p:cNvGraphicFramePr>
          <p:nvPr/>
        </p:nvGraphicFramePr>
        <p:xfrm>
          <a:off x="539552" y="2852936"/>
          <a:ext cx="3217863" cy="3211512"/>
        </p:xfrm>
        <a:graphic>
          <a:graphicData uri="http://schemas.openxmlformats.org/presentationml/2006/ole">
            <p:oleObj spid="_x0000_s20484" name="Формула" r:id="rId5" imgW="1625400" imgH="1612800" progId="Equation.3">
              <p:embed/>
            </p:oleObj>
          </a:graphicData>
        </a:graphic>
      </p:graphicFrame>
      <p:graphicFrame>
        <p:nvGraphicFramePr>
          <p:cNvPr id="12" name="Содержимое 7"/>
          <p:cNvGraphicFramePr>
            <a:graphicFrameLocks noChangeAspect="1"/>
          </p:cNvGraphicFramePr>
          <p:nvPr/>
        </p:nvGraphicFramePr>
        <p:xfrm>
          <a:off x="4860032" y="2852936"/>
          <a:ext cx="3997325" cy="2830512"/>
        </p:xfrm>
        <a:graphic>
          <a:graphicData uri="http://schemas.openxmlformats.org/presentationml/2006/ole">
            <p:oleObj spid="_x0000_s20485" name="Формула" r:id="rId6" imgW="2019240" imgH="1422360" progId="Equation.3">
              <p:embed/>
            </p:oleObj>
          </a:graphicData>
        </a:graphic>
      </p:graphicFrame>
      <p:graphicFrame>
        <p:nvGraphicFramePr>
          <p:cNvPr id="13" name="Содержимое 7"/>
          <p:cNvGraphicFramePr>
            <a:graphicFrameLocks noChangeAspect="1"/>
          </p:cNvGraphicFramePr>
          <p:nvPr/>
        </p:nvGraphicFramePr>
        <p:xfrm>
          <a:off x="5004048" y="2924944"/>
          <a:ext cx="3997325" cy="1870075"/>
        </p:xfrm>
        <a:graphic>
          <a:graphicData uri="http://schemas.openxmlformats.org/presentationml/2006/ole">
            <p:oleObj spid="_x0000_s20486" name="Формула" r:id="rId7" imgW="201924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00141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Уравнение вида                        решается:</a:t>
            </a:r>
          </a:p>
          <a:p>
            <a:pPr marL="514350" indent="-514350">
              <a:buAutoNum type="arabicParenR"/>
            </a:pPr>
            <a:r>
              <a:rPr lang="ru-RU" dirty="0" smtClean="0"/>
              <a:t>Возведением в квадрат обеих частей 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</a:t>
            </a:r>
            <a:r>
              <a:rPr lang="ru-RU" dirty="0" smtClean="0"/>
              <a:t>равенства </a:t>
            </a:r>
            <a:r>
              <a:rPr lang="ru-RU" dirty="0" smtClean="0"/>
              <a:t>с последующей проверкой;</a:t>
            </a:r>
          </a:p>
          <a:p>
            <a:pPr marL="514350" indent="-514350">
              <a:buAutoNum type="arabicParenR"/>
            </a:pPr>
            <a:r>
              <a:rPr lang="ru-RU" dirty="0" smtClean="0"/>
              <a:t>Осуществляется переход к системе равносильной данному уравнению, т.е. </a:t>
            </a:r>
            <a:endParaRPr lang="ru-RU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923928" y="1484784"/>
          <a:ext cx="2192338" cy="555625"/>
        </p:xfrm>
        <a:graphic>
          <a:graphicData uri="http://schemas.openxmlformats.org/presentationml/2006/ole">
            <p:oleObj spid="_x0000_s23554" name="Формула" r:id="rId3" imgW="1002960" imgH="253800" progId="Equation.3">
              <p:embed/>
            </p:oleObj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411760" y="4365104"/>
          <a:ext cx="4538806" cy="1008112"/>
        </p:xfrm>
        <a:graphic>
          <a:graphicData uri="http://schemas.openxmlformats.org/presentationml/2006/ole">
            <p:oleObj spid="_x0000_s23556" name="Формула" r:id="rId4" imgW="2070000" imgH="457200" progId="Equation.3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2555776" y="5445224"/>
          <a:ext cx="4538805" cy="1008112"/>
        </p:xfrm>
        <a:graphic>
          <a:graphicData uri="http://schemas.openxmlformats.org/presentationml/2006/ole">
            <p:oleObj spid="_x0000_s23557" name="Формула" r:id="rId5" imgW="20700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1403648" y="1340768"/>
          <a:ext cx="6251838" cy="792088"/>
        </p:xfrm>
        <a:graphic>
          <a:graphicData uri="http://schemas.openxmlformats.org/presentationml/2006/ole">
            <p:oleObj spid="_x0000_s24577" name="Формула" r:id="rId3" imgW="2108200" imgH="266700" progId="Equation.3">
              <p:embed/>
            </p:oleObj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уравнение: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67544" y="2276872"/>
            <a:ext cx="4042800" cy="639762"/>
          </a:xfrm>
        </p:spPr>
        <p:txBody>
          <a:bodyPr/>
          <a:lstStyle/>
          <a:p>
            <a:r>
              <a:rPr lang="ru-RU" dirty="0" smtClean="0"/>
              <a:t>1 способ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4008" y="2276872"/>
            <a:ext cx="4041775" cy="639762"/>
          </a:xfrm>
        </p:spPr>
        <p:txBody>
          <a:bodyPr/>
          <a:lstStyle/>
          <a:p>
            <a:pPr algn="r"/>
            <a:r>
              <a:rPr lang="ru-RU" dirty="0" smtClean="0"/>
              <a:t>2 способ</a:t>
            </a:r>
            <a:endParaRPr lang="ru-RU" dirty="0"/>
          </a:p>
        </p:txBody>
      </p:sp>
      <p:sp>
        <p:nvSpPr>
          <p:cNvPr id="9" name="Управляющая кнопка: далее 8">
            <a:hlinkClick r:id="rId4" action="ppaction://hlinksldjump" highlightClick="1"/>
          </p:cNvPr>
          <p:cNvSpPr/>
          <p:nvPr/>
        </p:nvSpPr>
        <p:spPr>
          <a:xfrm>
            <a:off x="4139952" y="6165304"/>
            <a:ext cx="864096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Сложные уравнения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71612"/>
            <a:ext cx="8507288" cy="4714908"/>
          </a:xfrm>
        </p:spPr>
        <p:txBody>
          <a:bodyPr/>
          <a:lstStyle/>
          <a:p>
            <a:r>
              <a:rPr lang="ru-RU" dirty="0" smtClean="0"/>
              <a:t>Решение иррационального уравнения </a:t>
            </a:r>
            <a:br>
              <a:rPr lang="ru-RU" dirty="0" smtClean="0"/>
            </a:br>
            <a:r>
              <a:rPr lang="ru-RU" dirty="0" smtClean="0"/>
              <a:t>методом «</a:t>
            </a:r>
            <a:r>
              <a:rPr lang="ru-RU" dirty="0" smtClean="0">
                <a:hlinkClick r:id="rId2" action="ppaction://hlinksldjump"/>
              </a:rPr>
              <a:t>Уединения радикала</a:t>
            </a:r>
            <a:r>
              <a:rPr lang="ru-RU" dirty="0" smtClean="0"/>
              <a:t>».</a:t>
            </a:r>
          </a:p>
          <a:p>
            <a:r>
              <a:rPr lang="ru-RU" dirty="0" smtClean="0"/>
              <a:t>Решение иррационального уравнения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методом «</a:t>
            </a:r>
            <a:r>
              <a:rPr lang="ru-RU" dirty="0" smtClean="0">
                <a:hlinkClick r:id="rId3" action="ppaction://hlinksldjump"/>
              </a:rPr>
              <a:t>Введения новой переменной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Метод уединения радикала</a:t>
            </a:r>
            <a:endParaRPr lang="ru-RU" dirty="0"/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4860032" y="1628800"/>
          <a:ext cx="3478212" cy="5030787"/>
        </p:xfrm>
        <a:graphic>
          <a:graphicData uri="http://schemas.openxmlformats.org/presentationml/2006/ole">
            <p:oleObj spid="_x0000_s26625" name="Формула" r:id="rId3" imgW="1993680" imgH="2844720" progId="Equation.3">
              <p:embed/>
            </p:oleObj>
          </a:graphicData>
        </a:graphic>
      </p:graphicFrame>
      <p:graphicFrame>
        <p:nvGraphicFramePr>
          <p:cNvPr id="4" name="Object 1"/>
          <p:cNvGraphicFramePr>
            <a:graphicFrameLocks noChangeAspect="1"/>
          </p:cNvGraphicFramePr>
          <p:nvPr/>
        </p:nvGraphicFramePr>
        <p:xfrm>
          <a:off x="323528" y="1988840"/>
          <a:ext cx="3609473" cy="864096"/>
        </p:xfrm>
        <a:graphic>
          <a:graphicData uri="http://schemas.openxmlformats.org/presentationml/2006/ole">
            <p:oleObj spid="_x0000_s26626" name="Формула" r:id="rId4" imgW="9651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Решите уравнение</a:t>
            </a:r>
            <a:endParaRPr lang="ru-RU" dirty="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/>
        </p:nvGraphicFramePr>
        <p:xfrm>
          <a:off x="2195736" y="1628800"/>
          <a:ext cx="4748213" cy="863600"/>
        </p:xfrm>
        <a:graphic>
          <a:graphicData uri="http://schemas.openxmlformats.org/presentationml/2006/ole">
            <p:oleObj spid="_x0000_s31747" name="Формула" r:id="rId3" imgW="1269720" imgH="228600" progId="Equation.3">
              <p:embed/>
            </p:oleObj>
          </a:graphicData>
        </a:graphic>
      </p:graphicFrame>
      <p:sp>
        <p:nvSpPr>
          <p:cNvPr id="5" name="Управляющая кнопка: далее 4">
            <a:hlinkClick r:id="rId4" action="ppaction://hlinksldjump" highlightClick="1"/>
          </p:cNvPr>
          <p:cNvSpPr/>
          <p:nvPr/>
        </p:nvSpPr>
        <p:spPr>
          <a:xfrm>
            <a:off x="8028384" y="6165304"/>
            <a:ext cx="648072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1414"/>
            <a:ext cx="8409492" cy="12858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Метод введения новой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переменной</a:t>
            </a:r>
            <a:endParaRPr lang="ru-RU" dirty="0"/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/>
        </p:nvGraphicFramePr>
        <p:xfrm>
          <a:off x="5580112" y="1484784"/>
          <a:ext cx="2448272" cy="5211158"/>
        </p:xfrm>
        <a:graphic>
          <a:graphicData uri="http://schemas.openxmlformats.org/presentationml/2006/ole">
            <p:oleObj spid="_x0000_s30724" name="Формула" r:id="rId3" imgW="1765080" imgH="3759120" progId="Equation.3">
              <p:embed/>
            </p:oleObj>
          </a:graphicData>
        </a:graphic>
      </p:graphicFrame>
      <p:graphicFrame>
        <p:nvGraphicFramePr>
          <p:cNvPr id="6" name="Object 1"/>
          <p:cNvGraphicFramePr>
            <a:graphicFrameLocks noChangeAspect="1"/>
          </p:cNvGraphicFramePr>
          <p:nvPr/>
        </p:nvGraphicFramePr>
        <p:xfrm>
          <a:off x="323528" y="2420888"/>
          <a:ext cx="4572000" cy="657799"/>
        </p:xfrm>
        <a:graphic>
          <a:graphicData uri="http://schemas.openxmlformats.org/presentationml/2006/ole">
            <p:oleObj spid="_x0000_s30725" name="Формула" r:id="rId4" imgW="17650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Повторение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Определите, какое из двух уравнений </a:t>
            </a:r>
          </a:p>
          <a:p>
            <a:pPr algn="ctr">
              <a:buNone/>
            </a:pPr>
            <a:r>
              <a:rPr lang="ru-RU" dirty="0" smtClean="0"/>
              <a:t>является следствие другого: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195736" y="2636912"/>
          <a:ext cx="4897438" cy="3744913"/>
        </p:xfrm>
        <a:graphic>
          <a:graphicData uri="http://schemas.openxmlformats.org/presentationml/2006/ole">
            <p:oleObj spid="_x0000_s32770" name="Формула" r:id="rId3" imgW="1726920" imgH="1320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1414"/>
            <a:ext cx="8409492" cy="128588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Решите уравнение</a:t>
            </a:r>
            <a:endParaRPr lang="ru-RU" dirty="0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1475656" y="1556792"/>
          <a:ext cx="6380709" cy="792088"/>
        </p:xfrm>
        <a:graphic>
          <a:graphicData uri="http://schemas.openxmlformats.org/presentationml/2006/ole">
            <p:oleObj spid="_x0000_s27649" name="Формула" r:id="rId3" imgW="18414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Урок в 10 классе</a:t>
            </a:r>
          </a:p>
          <a:p>
            <a:pPr algn="r"/>
            <a:r>
              <a:rPr lang="ru-RU" dirty="0" smtClean="0"/>
              <a:t>Учебник Ш.А. Алимов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Иррациональные уравнения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 урока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560" y="1052736"/>
          <a:ext cx="8186737" cy="4714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Определение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Иррациональными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называются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уравнения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в которых переменная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содержится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 знаком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корня (радикала).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endParaRPr lang="ru-RU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475656" y="4581128"/>
          <a:ext cx="6731000" cy="1209675"/>
        </p:xfrm>
        <a:graphic>
          <a:graphicData uri="http://schemas.openxmlformats.org/presentationml/2006/ole">
            <p:oleObj spid="_x0000_s1027" name="Формула" r:id="rId3" imgW="1714320" imgH="304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Какие из уравнений не являются иррациональными?</a:t>
            </a:r>
            <a:endParaRPr lang="ru-RU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>
            <p:ph idx="1"/>
          </p:nvPr>
        </p:nvGraphicFramePr>
        <p:xfrm>
          <a:off x="2411760" y="1700808"/>
          <a:ext cx="3885852" cy="4557367"/>
        </p:xfrm>
        <a:graphic>
          <a:graphicData uri="http://schemas.openxmlformats.org/presentationml/2006/ole">
            <p:oleObj spid="_x0000_s2051" name="Формула" r:id="rId3" imgW="1320480" imgH="1549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Идея решения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4221088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Главный способ избавиться от корня и получить рациональное уравнение – </a:t>
            </a:r>
            <a:r>
              <a:rPr lang="ru-RU" sz="2400" dirty="0" smtClean="0"/>
              <a:t>возведение </a:t>
            </a:r>
            <a:r>
              <a:rPr lang="ru-RU" sz="2400" dirty="0" smtClean="0"/>
              <a:t>обеих частей уравнения в одну и ту же степень, которую имеет корень, </a:t>
            </a:r>
            <a:r>
              <a:rPr lang="ru-RU" sz="2400" dirty="0" smtClean="0"/>
              <a:t>содержащий </a:t>
            </a:r>
            <a:r>
              <a:rPr lang="ru-RU" sz="2400" dirty="0" smtClean="0"/>
              <a:t>неизвестное.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2060848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/>
              <a:t>Основная идея решения иррационального уравнения состоит в сведении его к </a:t>
            </a:r>
            <a:r>
              <a:rPr lang="ru-RU" sz="2400" dirty="0" smtClean="0"/>
              <a:t>рациональному </a:t>
            </a:r>
            <a:r>
              <a:rPr lang="ru-RU" sz="2400" dirty="0" smtClean="0"/>
              <a:t>алгебраическому уравнению, </a:t>
            </a:r>
            <a:r>
              <a:rPr lang="ru-RU" sz="2400" dirty="0" smtClean="0"/>
              <a:t>которое </a:t>
            </a:r>
            <a:r>
              <a:rPr lang="ru-RU" sz="2400" dirty="0" smtClean="0"/>
              <a:t>либо равносильно исходному </a:t>
            </a:r>
            <a:r>
              <a:rPr lang="ru-RU" sz="2400" dirty="0" smtClean="0"/>
              <a:t>иррациональному </a:t>
            </a:r>
            <a:r>
              <a:rPr lang="ru-RU" sz="2400" dirty="0" smtClean="0"/>
              <a:t>уравнению, либо является его следствием.</a:t>
            </a:r>
          </a:p>
        </p:txBody>
      </p:sp>
      <p:sp>
        <p:nvSpPr>
          <p:cNvPr id="6" name="Управляющая кнопка: назад 5">
            <a:hlinkClick r:id="rId2" action="ppaction://hlinksldjump" highlightClick="1"/>
          </p:cNvPr>
          <p:cNvSpPr/>
          <p:nvPr/>
        </p:nvSpPr>
        <p:spPr>
          <a:xfrm>
            <a:off x="7740352" y="5877272"/>
            <a:ext cx="792088" cy="72008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Простейшие  </a:t>
            </a:r>
            <a:r>
              <a:rPr lang="ru-RU" dirty="0" smtClean="0"/>
              <a:t>иррациональные</a:t>
            </a:r>
            <a:br>
              <a:rPr lang="ru-RU" dirty="0" smtClean="0"/>
            </a:br>
            <a:r>
              <a:rPr lang="ru-RU" dirty="0" smtClean="0"/>
              <a:t> уравнения</a:t>
            </a:r>
            <a:endParaRPr lang="ru-RU" dirty="0"/>
          </a:p>
        </p:txBody>
      </p:sp>
      <p:graphicFrame>
        <p:nvGraphicFramePr>
          <p:cNvPr id="8" name="Содержимое 7">
            <a:hlinkClick r:id="rId3" action="ppaction://hlinksldjump"/>
          </p:cNvPr>
          <p:cNvGraphicFramePr>
            <a:graphicFrameLocks noChangeAspect="1"/>
          </p:cNvGraphicFramePr>
          <p:nvPr>
            <p:ph sz="half" idx="1"/>
          </p:nvPr>
        </p:nvGraphicFramePr>
        <p:xfrm>
          <a:off x="2699792" y="3284984"/>
          <a:ext cx="4129087" cy="1179512"/>
        </p:xfrm>
        <a:graphic>
          <a:graphicData uri="http://schemas.openxmlformats.org/presentationml/2006/ole">
            <p:oleObj spid="_x0000_s17412" name="Формула" r:id="rId4" imgW="888840" imgH="253800" progId="Equation.3">
              <p:embed/>
            </p:oleObj>
          </a:graphicData>
        </a:graphic>
      </p:graphicFrame>
      <p:graphicFrame>
        <p:nvGraphicFramePr>
          <p:cNvPr id="5" name="Содержимое 7">
            <a:hlinkClick r:id="rId5" action="ppaction://hlinksldjump"/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899592" y="1988840"/>
          <a:ext cx="3672408" cy="1359679"/>
        </p:xfrm>
        <a:graphic>
          <a:graphicData uri="http://schemas.openxmlformats.org/presentationml/2006/ole">
            <p:oleObj spid="_x0000_s17413" name="Формула" r:id="rId6" imgW="685800" imgH="253800" progId="Equation.3">
              <p:embed/>
            </p:oleObj>
          </a:graphicData>
        </a:graphic>
      </p:graphicFrame>
      <p:graphicFrame>
        <p:nvGraphicFramePr>
          <p:cNvPr id="6" name="Содержимое 7">
            <a:hlinkClick r:id="rId7" action="ppaction://hlinksldjump"/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4355976" y="4869160"/>
          <a:ext cx="4554232" cy="1152128"/>
        </p:xfrm>
        <a:graphic>
          <a:graphicData uri="http://schemas.openxmlformats.org/presentationml/2006/ole">
            <p:oleObj spid="_x0000_s17414" name="Формула" r:id="rId8" imgW="100296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Решение уравнения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00808"/>
            <a:ext cx="8867328" cy="4857403"/>
          </a:xfrm>
        </p:spPr>
        <p:txBody>
          <a:bodyPr/>
          <a:lstStyle/>
          <a:p>
            <a:pPr marL="514350" indent="-514350">
              <a:buNone/>
            </a:pPr>
            <a:r>
              <a:rPr lang="ru-RU" dirty="0" smtClean="0"/>
              <a:t>1) а</a:t>
            </a:r>
            <a:r>
              <a:rPr lang="en-US" dirty="0" smtClean="0"/>
              <a:t>&lt;0, </a:t>
            </a:r>
            <a:r>
              <a:rPr lang="ru-RU" dirty="0" smtClean="0"/>
              <a:t>то                   </a:t>
            </a:r>
            <a:r>
              <a:rPr lang="ru-RU" sz="2400" dirty="0" smtClean="0"/>
              <a:t>уравнение корней не </a:t>
            </a:r>
            <a:r>
              <a:rPr lang="ru-RU" sz="2400" dirty="0" smtClean="0"/>
              <a:t>имеет</a:t>
            </a:r>
            <a:endParaRPr lang="ru-RU" dirty="0" smtClean="0"/>
          </a:p>
          <a:p>
            <a:pPr marL="514350" indent="-514350">
              <a:buNone/>
            </a:pPr>
            <a:r>
              <a:rPr lang="ru-RU" i="1" dirty="0" smtClean="0"/>
              <a:t>Пример</a:t>
            </a:r>
            <a:r>
              <a:rPr lang="ru-RU" i="1" dirty="0" smtClean="0"/>
              <a:t>: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2</a:t>
            </a:r>
            <a:r>
              <a:rPr lang="ru-RU" dirty="0" smtClean="0"/>
              <a:t>) а=0, то</a:t>
            </a:r>
          </a:p>
          <a:p>
            <a:pPr marL="514350" indent="-514350">
              <a:buNone/>
            </a:pPr>
            <a:r>
              <a:rPr lang="ru-RU" i="1" dirty="0" smtClean="0"/>
              <a:t>Пример: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3</a:t>
            </a:r>
            <a:r>
              <a:rPr lang="ru-RU" dirty="0" smtClean="0"/>
              <a:t>) </a:t>
            </a:r>
            <a:r>
              <a:rPr lang="en-US" dirty="0" smtClean="0"/>
              <a:t>a&gt;0</a:t>
            </a:r>
            <a:r>
              <a:rPr lang="ru-RU" dirty="0" smtClean="0"/>
              <a:t>, то </a:t>
            </a:r>
          </a:p>
          <a:p>
            <a:pPr marL="514350" indent="-514350">
              <a:buNone/>
            </a:pPr>
            <a:r>
              <a:rPr lang="ru-RU" i="1" dirty="0" smtClean="0"/>
              <a:t>Пример: </a:t>
            </a:r>
          </a:p>
          <a:p>
            <a:pPr marL="514350" indent="-514350">
              <a:buNone/>
            </a:pPr>
            <a:endParaRPr lang="ru-RU" dirty="0"/>
          </a:p>
        </p:txBody>
      </p:sp>
      <p:graphicFrame>
        <p:nvGraphicFramePr>
          <p:cNvPr id="18434" name="Содержимое 7"/>
          <p:cNvGraphicFramePr>
            <a:graphicFrameLocks noChangeAspect="1"/>
          </p:cNvGraphicFramePr>
          <p:nvPr/>
        </p:nvGraphicFramePr>
        <p:xfrm>
          <a:off x="2123728" y="1700808"/>
          <a:ext cx="1703710" cy="632080"/>
        </p:xfrm>
        <a:graphic>
          <a:graphicData uri="http://schemas.openxmlformats.org/presentationml/2006/ole">
            <p:oleObj spid="_x0000_s18434" name="Формула" r:id="rId3" imgW="685800" imgH="253800" progId="Equation.3">
              <p:embed/>
            </p:oleObj>
          </a:graphicData>
        </a:graphic>
      </p:graphicFrame>
      <p:graphicFrame>
        <p:nvGraphicFramePr>
          <p:cNvPr id="5" name="Содержимое 7"/>
          <p:cNvGraphicFramePr>
            <a:graphicFrameLocks noChangeAspect="1"/>
          </p:cNvGraphicFramePr>
          <p:nvPr/>
        </p:nvGraphicFramePr>
        <p:xfrm>
          <a:off x="2051720" y="4077072"/>
          <a:ext cx="4616450" cy="539750"/>
        </p:xfrm>
        <a:graphic>
          <a:graphicData uri="http://schemas.openxmlformats.org/presentationml/2006/ole">
            <p:oleObj spid="_x0000_s18435" name="Формула" r:id="rId4" imgW="1955520" imgH="228600" progId="Equation.3">
              <p:embed/>
            </p:oleObj>
          </a:graphicData>
        </a:graphic>
      </p:graphicFrame>
      <p:graphicFrame>
        <p:nvGraphicFramePr>
          <p:cNvPr id="6" name="Содержимое 7"/>
          <p:cNvGraphicFramePr>
            <a:graphicFrameLocks noChangeAspect="1"/>
          </p:cNvGraphicFramePr>
          <p:nvPr/>
        </p:nvGraphicFramePr>
        <p:xfrm>
          <a:off x="2123728" y="3429000"/>
          <a:ext cx="3957638" cy="501650"/>
        </p:xfrm>
        <a:graphic>
          <a:graphicData uri="http://schemas.openxmlformats.org/presentationml/2006/ole">
            <p:oleObj spid="_x0000_s18436" name="Формула" r:id="rId5" imgW="1434960" imgH="253800" progId="Equation.3">
              <p:embed/>
            </p:oleObj>
          </a:graphicData>
        </a:graphic>
      </p:graphicFrame>
      <p:graphicFrame>
        <p:nvGraphicFramePr>
          <p:cNvPr id="13" name="Содержимое 7"/>
          <p:cNvGraphicFramePr>
            <a:graphicFrameLocks noChangeAspect="1"/>
          </p:cNvGraphicFramePr>
          <p:nvPr/>
        </p:nvGraphicFramePr>
        <p:xfrm>
          <a:off x="2051720" y="2276872"/>
          <a:ext cx="2133352" cy="591078"/>
        </p:xfrm>
        <a:graphic>
          <a:graphicData uri="http://schemas.openxmlformats.org/presentationml/2006/ole">
            <p:oleObj spid="_x0000_s18440" name="Формула" r:id="rId6" imgW="825480" imgH="228600" progId="Equation.3">
              <p:embed/>
            </p:oleObj>
          </a:graphicData>
        </a:graphic>
      </p:graphicFrame>
      <p:graphicFrame>
        <p:nvGraphicFramePr>
          <p:cNvPr id="14" name="Содержимое 7"/>
          <p:cNvGraphicFramePr>
            <a:graphicFrameLocks noChangeAspect="1"/>
          </p:cNvGraphicFramePr>
          <p:nvPr/>
        </p:nvGraphicFramePr>
        <p:xfrm>
          <a:off x="2123728" y="5157192"/>
          <a:ext cx="5740400" cy="560388"/>
        </p:xfrm>
        <a:graphic>
          <a:graphicData uri="http://schemas.openxmlformats.org/presentationml/2006/ole">
            <p:oleObj spid="_x0000_s18441" name="Формула" r:id="rId7" imgW="2603160" imgH="253800" progId="Equation.3">
              <p:embed/>
            </p:oleObj>
          </a:graphicData>
        </a:graphic>
      </p:graphicFrame>
      <p:graphicFrame>
        <p:nvGraphicFramePr>
          <p:cNvPr id="15" name="Содержимое 7"/>
          <p:cNvGraphicFramePr>
            <a:graphicFrameLocks noChangeAspect="1"/>
          </p:cNvGraphicFramePr>
          <p:nvPr/>
        </p:nvGraphicFramePr>
        <p:xfrm>
          <a:off x="2051720" y="5805264"/>
          <a:ext cx="5345112" cy="531813"/>
        </p:xfrm>
        <a:graphic>
          <a:graphicData uri="http://schemas.openxmlformats.org/presentationml/2006/ole">
            <p:oleObj spid="_x0000_s18442" name="Формула" r:id="rId8" imgW="2298600" imgH="228600" progId="Equation.3">
              <p:embed/>
            </p:oleObj>
          </a:graphicData>
        </a:graphic>
      </p:graphicFrame>
      <p:graphicFrame>
        <p:nvGraphicFramePr>
          <p:cNvPr id="17" name="Содержимое 7"/>
          <p:cNvGraphicFramePr>
            <a:graphicFrameLocks noChangeAspect="1"/>
          </p:cNvGraphicFramePr>
          <p:nvPr/>
        </p:nvGraphicFramePr>
        <p:xfrm>
          <a:off x="6228184" y="260648"/>
          <a:ext cx="2570163" cy="952500"/>
        </p:xfrm>
        <a:graphic>
          <a:graphicData uri="http://schemas.openxmlformats.org/presentationml/2006/ole">
            <p:oleObj spid="_x0000_s18444" name="Формула" r:id="rId9" imgW="6858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algn="br">
              <a:srgbClr val="000000">
                <a:alpha val="0"/>
              </a:srgbClr>
            </a:outerShdw>
          </a:effectLst>
        </a:effectStyle>
        <a:effectStyle>
          <a:effectLst>
            <a:outerShdw dir="5400000" algn="ctr">
              <a:srgbClr val="EBE9ED">
                <a:alpha val="0"/>
              </a:srgbClr>
            </a:outerShdw>
          </a:effectLst>
          <a:scene3d>
            <a:camera prst="orthographicFront" fov="0">
              <a:rot lat="0" lon="0" rev="0"/>
            </a:camera>
            <a:lightRig rig="glow" dir="b">
              <a:rot lat="0" lon="0" rev="0"/>
            </a:lightRig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 fov="0">
              <a:rot lat="0" lon="0" rev="0"/>
            </a:camera>
            <a:lightRig rig="glow" dir="b">
              <a:rot lat="0" lon="0" rev="0"/>
            </a:lightRig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5000"/>
                <a:hueMod val="100000"/>
                <a:satMod val="100000"/>
              </a:schemeClr>
              <a:schemeClr val="phClr">
                <a:tint val="5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800</TotalTime>
  <Words>242</Words>
  <Application>Microsoft Office PowerPoint</Application>
  <PresentationFormat>Экран (4:3)</PresentationFormat>
  <Paragraphs>66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Mountain</vt:lpstr>
      <vt:lpstr>Microsoft Equation 3.0</vt:lpstr>
      <vt:lpstr>Формула</vt:lpstr>
      <vt:lpstr>Повторение </vt:lpstr>
      <vt:lpstr>Повторение </vt:lpstr>
      <vt:lpstr>Иррациональные уравнения</vt:lpstr>
      <vt:lpstr>План урока </vt:lpstr>
      <vt:lpstr>Определение </vt:lpstr>
      <vt:lpstr>Какие из уравнений не являются иррациональными?</vt:lpstr>
      <vt:lpstr>Идея решения</vt:lpstr>
      <vt:lpstr>Простейшие  иррациональные  уравнения</vt:lpstr>
      <vt:lpstr>Решение уравнения</vt:lpstr>
      <vt:lpstr>Решение уравнения</vt:lpstr>
      <vt:lpstr>Вывод </vt:lpstr>
      <vt:lpstr>Решите уравнение</vt:lpstr>
      <vt:lpstr>Решение уравнения</vt:lpstr>
      <vt:lpstr>Вывод </vt:lpstr>
      <vt:lpstr>Решите уравнение:</vt:lpstr>
      <vt:lpstr>Сложные уравнения</vt:lpstr>
      <vt:lpstr>Метод уединения радикала</vt:lpstr>
      <vt:lpstr>Решите уравнение</vt:lpstr>
      <vt:lpstr>Метод введения новой  переменной</vt:lpstr>
      <vt:lpstr>Решите уравнение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Иррациональные уравнения</dc:title>
  <dc:creator>Пользователь</dc:creator>
  <cp:lastModifiedBy>Пользователь</cp:lastModifiedBy>
  <cp:revision>56</cp:revision>
  <dcterms:created xsi:type="dcterms:W3CDTF">2010-10-26T17:23:02Z</dcterms:created>
  <dcterms:modified xsi:type="dcterms:W3CDTF">2011-11-27T22:41:49Z</dcterms:modified>
</cp:coreProperties>
</file>