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  <a:srgbClr val="3333CC"/>
    <a:srgbClr val="CCCCFF"/>
    <a:srgbClr val="99CC00"/>
    <a:srgbClr val="FF5555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88" autoAdjust="0"/>
    <p:restoredTop sz="94600"/>
  </p:normalViewPr>
  <p:slideViewPr>
    <p:cSldViewPr>
      <p:cViewPr>
        <p:scale>
          <a:sx n="70" d="100"/>
          <a:sy n="70" d="100"/>
        </p:scale>
        <p:origin x="-1260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9" name="Rectangle 3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" name="Rectangle 3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" name="Rectangle 3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64275"/>
            <a:ext cx="2133600" cy="3841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3127342-5DFD-47D3-A87E-9927F6D513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35D9F-B65E-4879-985E-2B97016BA1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472D7-C27B-417E-B960-5039D2FB9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223689-11CE-4639-A815-34EC1F7F45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DED4E-047A-4A29-9119-AA6C33436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E85CE-95FF-4BC6-B773-E58D76B74A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5BF04-F514-4A39-BEEB-D7345DD2F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BE5D5-1742-4235-9225-0C3498A1E1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76147-4D98-42D9-AC44-C13C41DC02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846BE-FB24-4041-9305-9E4501B6D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8D87A-C42E-4A7D-95AD-8D6EC8864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6427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6427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67450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E01FEAA-E558-47F0-BCD8-E7B3AD256B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8.bin"/><Relationship Id="rId18" Type="http://schemas.openxmlformats.org/officeDocument/2006/relationships/oleObject" Target="../embeddings/oleObject33.bin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36.bin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1.bin"/><Relationship Id="rId20" Type="http://schemas.openxmlformats.org/officeDocument/2006/relationships/oleObject" Target="../embeddings/oleObject3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5.bin"/><Relationship Id="rId19" Type="http://schemas.openxmlformats.org/officeDocument/2006/relationships/oleObject" Target="../embeddings/oleObject34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Производные </a:t>
            </a:r>
            <a:br>
              <a:rPr lang="ru-RU" dirty="0" smtClean="0"/>
            </a:br>
            <a:r>
              <a:rPr lang="ru-RU" dirty="0" smtClean="0"/>
              <a:t>элементарных функций. </a:t>
            </a:r>
            <a:br>
              <a:rPr lang="ru-RU" dirty="0" smtClean="0"/>
            </a:br>
            <a:r>
              <a:rPr lang="ru-RU" dirty="0" smtClean="0"/>
              <a:t>Правила дифференцирования.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endParaRPr lang="ru-RU" dirty="0" smtClean="0"/>
          </a:p>
          <a:p>
            <a:pPr algn="r" eaLnBrk="1" hangingPunct="1"/>
            <a:endParaRPr lang="ru-RU" dirty="0" smtClean="0"/>
          </a:p>
          <a:p>
            <a:pPr algn="r" eaLnBrk="1" hangingPunct="1"/>
            <a:r>
              <a:rPr lang="ru-RU" dirty="0" smtClean="0"/>
              <a:t>Учитель математики: </a:t>
            </a:r>
          </a:p>
          <a:p>
            <a:pPr algn="r" eaLnBrk="1" hangingPunct="1"/>
            <a:r>
              <a:rPr lang="ru-RU" dirty="0" smtClean="0"/>
              <a:t>Абрамова О.В.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План урока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Повторение изученного материала</a:t>
            </a:r>
          </a:p>
          <a:p>
            <a:r>
              <a:rPr lang="ru-RU" dirty="0" smtClean="0"/>
              <a:t>Выполнение теста на компьютере</a:t>
            </a:r>
          </a:p>
          <a:p>
            <a:r>
              <a:rPr lang="ru-RU" dirty="0" smtClean="0"/>
              <a:t>Индивидуальная работа над ошибками </a:t>
            </a:r>
          </a:p>
          <a:p>
            <a:r>
              <a:rPr lang="ru-RU" dirty="0" smtClean="0"/>
              <a:t>Подведение итогов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Повторение </a:t>
            </a:r>
            <a:endParaRPr lang="ru-RU" b="1" dirty="0"/>
          </a:p>
        </p:txBody>
      </p:sp>
      <p:sp>
        <p:nvSpPr>
          <p:cNvPr id="18" name="Содержимое 17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</a:rPr>
              <a:t>Вопрос: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</a:rPr>
              <a:t>Ответ:</a:t>
            </a:r>
          </a:p>
          <a:p>
            <a:pPr>
              <a:buNone/>
            </a:pP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1835696" y="4077072"/>
          <a:ext cx="6037800" cy="576064"/>
        </p:xfrm>
        <a:graphic>
          <a:graphicData uri="http://schemas.openxmlformats.org/presentationml/2006/ole">
            <p:oleObj spid="_x0000_s15371" name="Формула" r:id="rId3" imgW="2400120" imgH="228600" progId="Equation.3">
              <p:embed/>
            </p:oleObj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2123728" y="4077072"/>
          <a:ext cx="5708559" cy="720080"/>
        </p:xfrm>
        <a:graphic>
          <a:graphicData uri="http://schemas.openxmlformats.org/presentationml/2006/ole">
            <p:oleObj spid="_x0000_s15372" name="Формула" r:id="rId4" imgW="1815840" imgH="228600" progId="Equation.3">
              <p:embed/>
            </p:oleObj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2555776" y="4077072"/>
          <a:ext cx="4562475" cy="647700"/>
        </p:xfrm>
        <a:graphic>
          <a:graphicData uri="http://schemas.openxmlformats.org/presentationml/2006/ole">
            <p:oleObj spid="_x0000_s15374" name="Формула" r:id="rId5" imgW="1612800" imgH="228600" progId="Equation.3">
              <p:embed/>
            </p:oleObj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123728" y="3861048"/>
          <a:ext cx="5472608" cy="1286937"/>
        </p:xfrm>
        <a:graphic>
          <a:graphicData uri="http://schemas.openxmlformats.org/presentationml/2006/ole">
            <p:oleObj spid="_x0000_s15375" name="Формула" r:id="rId6" imgW="1892160" imgH="44424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827584" y="2276872"/>
            <a:ext cx="77768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3200" i="1" dirty="0" smtClean="0"/>
              <a:t>Как найти производную суммы?</a:t>
            </a: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467544" y="2204864"/>
            <a:ext cx="83529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3200" i="1" dirty="0" smtClean="0"/>
              <a:t>Как найти производную произведения?</a:t>
            </a:r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95536" y="2132856"/>
            <a:ext cx="853244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3200" i="1" dirty="0" smtClean="0"/>
              <a:t>Как найти производную  сложной функции?</a:t>
            </a:r>
          </a:p>
          <a:p>
            <a:pPr algn="ctr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55576" y="2348880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3200" i="1" dirty="0" smtClean="0"/>
              <a:t>Как найти производную частного?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0" grpId="0"/>
      <p:bldP spid="20" grpId="1"/>
      <p:bldP spid="23" grpId="0"/>
      <p:bldP spid="13" grpId="0"/>
      <p:bldP spid="1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Заполни пропуски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31640" y="1196752"/>
          <a:ext cx="6624736" cy="4866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2368"/>
                <a:gridCol w="3312368"/>
              </a:tblGrid>
              <a:tr h="50101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Bookman Old Style" pitchFamily="18" charset="0"/>
                        </a:rPr>
                        <a:t>Функция</a:t>
                      </a:r>
                      <a:endParaRPr lang="ru-RU" sz="3200" dirty="0">
                        <a:latin typeface="Bookman Old Style" pitchFamily="18" charset="0"/>
                      </a:endParaRPr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Bookman Old Style" pitchFamily="18" charset="0"/>
                        </a:rPr>
                        <a:t>Производная</a:t>
                      </a:r>
                      <a:endParaRPr lang="ru-RU" sz="3200" dirty="0">
                        <a:latin typeface="Bookman Old Style" pitchFamily="18" charset="0"/>
                      </a:endParaRPr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kx+b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lang="en-US" sz="24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lnx</a:t>
                      </a:r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3312" marR="93312"/>
                </a:tc>
              </a:tr>
              <a:tr h="46439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 -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const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3312" marR="93312"/>
                </a:tc>
              </a:tr>
            </a:tbl>
          </a:graphicData>
        </a:graphic>
      </p:graphicFrame>
      <p:graphicFrame>
        <p:nvGraphicFramePr>
          <p:cNvPr id="16387" name="Содержимое 3"/>
          <p:cNvGraphicFramePr>
            <a:graphicFrameLocks noChangeAspect="1"/>
          </p:cNvGraphicFramePr>
          <p:nvPr/>
        </p:nvGraphicFramePr>
        <p:xfrm>
          <a:off x="5724128" y="4077072"/>
          <a:ext cx="895350" cy="576263"/>
        </p:xfrm>
        <a:graphic>
          <a:graphicData uri="http://schemas.openxmlformats.org/presentationml/2006/ole">
            <p:oleObj spid="_x0000_s16387" name="Формула" r:id="rId3" imgW="355320" imgH="22860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627784" y="1700808"/>
          <a:ext cx="466725" cy="574675"/>
        </p:xfrm>
        <a:graphic>
          <a:graphicData uri="http://schemas.openxmlformats.org/presentationml/2006/ole">
            <p:oleObj spid="_x0000_s16388" name="Формула" r:id="rId4" imgW="164880" imgH="203040" progId="Equation.3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699792" y="3717032"/>
          <a:ext cx="684213" cy="279400"/>
        </p:xfrm>
        <a:graphic>
          <a:graphicData uri="http://schemas.openxmlformats.org/presentationml/2006/ole">
            <p:oleObj spid="_x0000_s16390" name="Формула" r:id="rId5" imgW="342720" imgH="139680" progId="Equation.3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580112" y="3140969"/>
          <a:ext cx="980043" cy="504056"/>
        </p:xfrm>
        <a:graphic>
          <a:graphicData uri="http://schemas.openxmlformats.org/presentationml/2006/ole">
            <p:oleObj spid="_x0000_s16391" name="Формула" r:id="rId6" imgW="469800" imgH="241200" progId="Equation.3">
              <p:embed/>
            </p:oleObj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5724128" y="3717032"/>
          <a:ext cx="862012" cy="355600"/>
        </p:xfrm>
        <a:graphic>
          <a:graphicData uri="http://schemas.openxmlformats.org/presentationml/2006/ole">
            <p:oleObj spid="_x0000_s16394" name="Формула" r:id="rId7" imgW="431640" imgH="177480" progId="Equation.3">
              <p:embed/>
            </p:oleObj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5868144" y="2204864"/>
          <a:ext cx="487851" cy="504056"/>
        </p:xfrm>
        <a:graphic>
          <a:graphicData uri="http://schemas.openxmlformats.org/presentationml/2006/ole">
            <p:oleObj spid="_x0000_s16395" name="Формула" r:id="rId8" imgW="380880" imgH="393480" progId="Equation.3">
              <p:embed/>
            </p:oleObj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5868144" y="1700808"/>
          <a:ext cx="466725" cy="574675"/>
        </p:xfrm>
        <a:graphic>
          <a:graphicData uri="http://schemas.openxmlformats.org/presentationml/2006/ole">
            <p:oleObj spid="_x0000_s16396" name="Формула" r:id="rId9" imgW="164880" imgH="203040" progId="Equation.3">
              <p:embed/>
            </p:oleObj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2476500" y="2219325"/>
          <a:ext cx="908050" cy="546100"/>
        </p:xfrm>
        <a:graphic>
          <a:graphicData uri="http://schemas.openxmlformats.org/presentationml/2006/ole">
            <p:oleObj spid="_x0000_s16398" name="Формула" r:id="rId10" imgW="380880" imgH="22860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436096" y="270892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kx+b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p-1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2483768" y="3068960"/>
          <a:ext cx="864394" cy="622701"/>
        </p:xfrm>
        <a:graphic>
          <a:graphicData uri="http://schemas.openxmlformats.org/presentationml/2006/ole">
            <p:oleObj spid="_x0000_s16399" name="Формула" r:id="rId11" imgW="317160" imgH="228600" progId="Equation.3">
              <p:embed/>
            </p:oleObj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/>
        </p:nvGraphicFramePr>
        <p:xfrm>
          <a:off x="2699792" y="5157192"/>
          <a:ext cx="633413" cy="355600"/>
        </p:xfrm>
        <a:graphic>
          <a:graphicData uri="http://schemas.openxmlformats.org/presentationml/2006/ole">
            <p:oleObj spid="_x0000_s16400" name="Формула" r:id="rId12" imgW="317160" imgH="177480" progId="Equation.3">
              <p:embed/>
            </p:oleObj>
          </a:graphicData>
        </a:graphic>
      </p:graphicFrame>
      <p:graphicFrame>
        <p:nvGraphicFramePr>
          <p:cNvPr id="23" name="Содержимое 3"/>
          <p:cNvGraphicFramePr>
            <a:graphicFrameLocks noChangeAspect="1"/>
          </p:cNvGraphicFramePr>
          <p:nvPr/>
        </p:nvGraphicFramePr>
        <p:xfrm>
          <a:off x="2763838" y="4037013"/>
          <a:ext cx="479425" cy="511175"/>
        </p:xfrm>
        <a:graphic>
          <a:graphicData uri="http://schemas.openxmlformats.org/presentationml/2006/ole">
            <p:oleObj spid="_x0000_s16401" name="Формула" r:id="rId13" imgW="19044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6084168" y="4509120"/>
          <a:ext cx="250866" cy="648072"/>
        </p:xfrm>
        <a:graphic>
          <a:graphicData uri="http://schemas.openxmlformats.org/presentationml/2006/ole">
            <p:oleObj spid="_x0000_s16402" name="Формула" r:id="rId14" imgW="152280" imgH="393480" progId="Equation.3">
              <p:embed/>
            </p:oleObj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5940152" y="5157192"/>
          <a:ext cx="684213" cy="279400"/>
        </p:xfrm>
        <a:graphic>
          <a:graphicData uri="http://schemas.openxmlformats.org/presentationml/2006/ole">
            <p:oleObj spid="_x0000_s16403" name="Формула" r:id="rId15" imgW="342720" imgH="13968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796136" y="558924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772400" cy="1143000"/>
          </a:xfrm>
        </p:spPr>
        <p:txBody>
          <a:bodyPr/>
          <a:lstStyle/>
          <a:p>
            <a:r>
              <a:rPr lang="ru-RU" b="1" dirty="0" smtClean="0"/>
              <a:t>Найдите производную функции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idx="1"/>
          </p:nvPr>
        </p:nvGraphicFramePr>
        <p:xfrm>
          <a:off x="4427984" y="2636912"/>
          <a:ext cx="630237" cy="819150"/>
        </p:xfrm>
        <a:graphic>
          <a:graphicData uri="http://schemas.openxmlformats.org/presentationml/2006/ole">
            <p:oleObj spid="_x0000_s31746" name="Формула" r:id="rId3" imgW="126720" imgH="164880" progId="Equation.3">
              <p:embed/>
            </p:oleObj>
          </a:graphicData>
        </a:graphic>
      </p:graphicFrame>
      <p:graphicFrame>
        <p:nvGraphicFramePr>
          <p:cNvPr id="5" name="Содержимое 3"/>
          <p:cNvGraphicFramePr>
            <a:graphicFrameLocks noChangeAspect="1"/>
          </p:cNvGraphicFramePr>
          <p:nvPr/>
        </p:nvGraphicFramePr>
        <p:xfrm>
          <a:off x="3203848" y="2492896"/>
          <a:ext cx="2982913" cy="1111250"/>
        </p:xfrm>
        <a:graphic>
          <a:graphicData uri="http://schemas.openxmlformats.org/presentationml/2006/ole">
            <p:oleObj spid="_x0000_s31747" name="Формула" r:id="rId4" imgW="647640" imgH="241200" progId="Equation.3">
              <p:embed/>
            </p:oleObj>
          </a:graphicData>
        </a:graphic>
      </p:graphicFrame>
      <p:graphicFrame>
        <p:nvGraphicFramePr>
          <p:cNvPr id="6" name="Содержимое 3"/>
          <p:cNvGraphicFramePr>
            <a:graphicFrameLocks noChangeAspect="1"/>
          </p:cNvGraphicFramePr>
          <p:nvPr/>
        </p:nvGraphicFramePr>
        <p:xfrm>
          <a:off x="3779912" y="2420888"/>
          <a:ext cx="2255838" cy="1476375"/>
        </p:xfrm>
        <a:graphic>
          <a:graphicData uri="http://schemas.openxmlformats.org/presentationml/2006/ole">
            <p:oleObj spid="_x0000_s31748" name="Формула" r:id="rId5" imgW="368280" imgH="241200" progId="Equation.3">
              <p:embed/>
            </p:oleObj>
          </a:graphicData>
        </a:graphic>
      </p:graphicFrame>
      <p:graphicFrame>
        <p:nvGraphicFramePr>
          <p:cNvPr id="7" name="Содержимое 3"/>
          <p:cNvGraphicFramePr>
            <a:graphicFrameLocks noChangeAspect="1"/>
          </p:cNvGraphicFramePr>
          <p:nvPr/>
        </p:nvGraphicFramePr>
        <p:xfrm>
          <a:off x="3851920" y="1988840"/>
          <a:ext cx="1728192" cy="2111627"/>
        </p:xfrm>
        <a:graphic>
          <a:graphicData uri="http://schemas.openxmlformats.org/presentationml/2006/ole">
            <p:oleObj spid="_x0000_s31749" name="Формула" r:id="rId6" imgW="342720" imgH="419040" progId="Equation.3">
              <p:embed/>
            </p:oleObj>
          </a:graphicData>
        </a:graphic>
      </p:graphicFrame>
      <p:graphicFrame>
        <p:nvGraphicFramePr>
          <p:cNvPr id="31750" name="Содержимое 3"/>
          <p:cNvGraphicFramePr>
            <a:graphicFrameLocks noChangeAspect="1"/>
          </p:cNvGraphicFramePr>
          <p:nvPr/>
        </p:nvGraphicFramePr>
        <p:xfrm>
          <a:off x="3779912" y="2204864"/>
          <a:ext cx="1708724" cy="1656184"/>
        </p:xfrm>
        <a:graphic>
          <a:graphicData uri="http://schemas.openxmlformats.org/presentationml/2006/ole">
            <p:oleObj spid="_x0000_s31750" name="Формула" r:id="rId7" imgW="406080" imgH="393480" progId="Equation.3">
              <p:embed/>
            </p:oleObj>
          </a:graphicData>
        </a:graphic>
      </p:graphicFrame>
      <p:graphicFrame>
        <p:nvGraphicFramePr>
          <p:cNvPr id="9" name="Содержимое 3"/>
          <p:cNvGraphicFramePr>
            <a:graphicFrameLocks noChangeAspect="1"/>
          </p:cNvGraphicFramePr>
          <p:nvPr/>
        </p:nvGraphicFramePr>
        <p:xfrm>
          <a:off x="4067944" y="1988840"/>
          <a:ext cx="1501775" cy="2224087"/>
        </p:xfrm>
        <a:graphic>
          <a:graphicData uri="http://schemas.openxmlformats.org/presentationml/2006/ole">
            <p:oleObj spid="_x0000_s31751" name="Формула" r:id="rId8" imgW="317160" imgH="469800" progId="Equation.3">
              <p:embed/>
            </p:oleObj>
          </a:graphicData>
        </a:graphic>
      </p:graphicFrame>
      <p:graphicFrame>
        <p:nvGraphicFramePr>
          <p:cNvPr id="10" name="Содержимое 3"/>
          <p:cNvGraphicFramePr>
            <a:graphicFrameLocks noChangeAspect="1"/>
          </p:cNvGraphicFramePr>
          <p:nvPr/>
        </p:nvGraphicFramePr>
        <p:xfrm>
          <a:off x="3635896" y="2132856"/>
          <a:ext cx="2482850" cy="2001837"/>
        </p:xfrm>
        <a:graphic>
          <a:graphicData uri="http://schemas.openxmlformats.org/presentationml/2006/ole">
            <p:oleObj spid="_x0000_s31752" name="Формула" r:id="rId9" imgW="583920" imgH="469800" progId="Equation.3">
              <p:embed/>
            </p:oleObj>
          </a:graphicData>
        </a:graphic>
      </p:graphicFrame>
      <p:graphicFrame>
        <p:nvGraphicFramePr>
          <p:cNvPr id="11" name="Содержимое 3"/>
          <p:cNvGraphicFramePr>
            <a:graphicFrameLocks noChangeAspect="1"/>
          </p:cNvGraphicFramePr>
          <p:nvPr/>
        </p:nvGraphicFramePr>
        <p:xfrm>
          <a:off x="3779912" y="2564904"/>
          <a:ext cx="1907704" cy="1694957"/>
        </p:xfrm>
        <a:graphic>
          <a:graphicData uri="http://schemas.openxmlformats.org/presentationml/2006/ole">
            <p:oleObj spid="_x0000_s31753" name="Формула" r:id="rId10" imgW="444240" imgH="393480" progId="Equation.3">
              <p:embed/>
            </p:oleObj>
          </a:graphicData>
        </a:graphic>
      </p:graphicFrame>
      <p:graphicFrame>
        <p:nvGraphicFramePr>
          <p:cNvPr id="12" name="Содержимое 3"/>
          <p:cNvGraphicFramePr>
            <a:graphicFrameLocks noChangeAspect="1"/>
          </p:cNvGraphicFramePr>
          <p:nvPr/>
        </p:nvGraphicFramePr>
        <p:xfrm>
          <a:off x="3059832" y="2132856"/>
          <a:ext cx="3352800" cy="1900238"/>
        </p:xfrm>
        <a:graphic>
          <a:graphicData uri="http://schemas.openxmlformats.org/presentationml/2006/ole">
            <p:oleObj spid="_x0000_s31754" name="Формула" r:id="rId11" imgW="876240" imgH="495000" progId="Equation.3">
              <p:embed/>
            </p:oleObj>
          </a:graphicData>
        </a:graphic>
      </p:graphicFrame>
      <p:graphicFrame>
        <p:nvGraphicFramePr>
          <p:cNvPr id="13" name="Содержимое 3"/>
          <p:cNvGraphicFramePr>
            <a:graphicFrameLocks noChangeAspect="1"/>
          </p:cNvGraphicFramePr>
          <p:nvPr/>
        </p:nvGraphicFramePr>
        <p:xfrm>
          <a:off x="3419872" y="2276872"/>
          <a:ext cx="2915816" cy="1714551"/>
        </p:xfrm>
        <a:graphic>
          <a:graphicData uri="http://schemas.openxmlformats.org/presentationml/2006/ole">
            <p:oleObj spid="_x0000_s31755" name="Формула" r:id="rId12" imgW="736560" imgH="431640" progId="Equation.3">
              <p:embed/>
            </p:oleObj>
          </a:graphicData>
        </a:graphic>
      </p:graphicFrame>
      <p:graphicFrame>
        <p:nvGraphicFramePr>
          <p:cNvPr id="15" name="Содержимое 3"/>
          <p:cNvGraphicFramePr>
            <a:graphicFrameLocks noChangeAspect="1"/>
          </p:cNvGraphicFramePr>
          <p:nvPr/>
        </p:nvGraphicFramePr>
        <p:xfrm>
          <a:off x="3059832" y="2420888"/>
          <a:ext cx="2960687" cy="1481138"/>
        </p:xfrm>
        <a:graphic>
          <a:graphicData uri="http://schemas.openxmlformats.org/presentationml/2006/ole">
            <p:oleObj spid="_x0000_s31757" name="Формула" r:id="rId13" imgW="457200" imgH="228600" progId="Equation.3">
              <p:embed/>
            </p:oleObj>
          </a:graphicData>
        </a:graphic>
      </p:graphicFrame>
      <p:graphicFrame>
        <p:nvGraphicFramePr>
          <p:cNvPr id="16" name="Содержимое 3"/>
          <p:cNvGraphicFramePr>
            <a:graphicFrameLocks noChangeAspect="1"/>
          </p:cNvGraphicFramePr>
          <p:nvPr/>
        </p:nvGraphicFramePr>
        <p:xfrm>
          <a:off x="4355976" y="2204864"/>
          <a:ext cx="720080" cy="1855297"/>
        </p:xfrm>
        <a:graphic>
          <a:graphicData uri="http://schemas.openxmlformats.org/presentationml/2006/ole">
            <p:oleObj spid="_x0000_s31758" name="Формула" r:id="rId14" imgW="152280" imgH="393480" progId="Equation.3">
              <p:embed/>
            </p:oleObj>
          </a:graphicData>
        </a:graphic>
      </p:graphicFrame>
      <p:graphicFrame>
        <p:nvGraphicFramePr>
          <p:cNvPr id="17" name="Содержимое 3"/>
          <p:cNvGraphicFramePr>
            <a:graphicFrameLocks noChangeAspect="1"/>
          </p:cNvGraphicFramePr>
          <p:nvPr/>
        </p:nvGraphicFramePr>
        <p:xfrm>
          <a:off x="3203848" y="2348880"/>
          <a:ext cx="2239963" cy="1438275"/>
        </p:xfrm>
        <a:graphic>
          <a:graphicData uri="http://schemas.openxmlformats.org/presentationml/2006/ole">
            <p:oleObj spid="_x0000_s31759" name="Формула" r:id="rId15" imgW="355320" imgH="228600" progId="Equation.3">
              <p:embed/>
            </p:oleObj>
          </a:graphicData>
        </a:graphic>
      </p:graphicFrame>
      <p:graphicFrame>
        <p:nvGraphicFramePr>
          <p:cNvPr id="18" name="Содержимое 3"/>
          <p:cNvGraphicFramePr>
            <a:graphicFrameLocks noChangeAspect="1"/>
          </p:cNvGraphicFramePr>
          <p:nvPr/>
        </p:nvGraphicFramePr>
        <p:xfrm>
          <a:off x="3563888" y="2636912"/>
          <a:ext cx="2016224" cy="1237848"/>
        </p:xfrm>
        <a:graphic>
          <a:graphicData uri="http://schemas.openxmlformats.org/presentationml/2006/ole">
            <p:oleObj spid="_x0000_s31760" name="Формула" r:id="rId16" imgW="330120" imgH="203040" progId="Equation.3">
              <p:embed/>
            </p:oleObj>
          </a:graphicData>
        </a:graphic>
      </p:graphicFrame>
      <p:graphicFrame>
        <p:nvGraphicFramePr>
          <p:cNvPr id="19" name="Содержимое 3"/>
          <p:cNvGraphicFramePr>
            <a:graphicFrameLocks noChangeAspect="1"/>
          </p:cNvGraphicFramePr>
          <p:nvPr/>
        </p:nvGraphicFramePr>
        <p:xfrm>
          <a:off x="3203848" y="2636912"/>
          <a:ext cx="2414588" cy="1039813"/>
        </p:xfrm>
        <a:graphic>
          <a:graphicData uri="http://schemas.openxmlformats.org/presentationml/2006/ole">
            <p:oleObj spid="_x0000_s31761" name="Формула" r:id="rId17" imgW="533160" imgH="228600" progId="Equation.3">
              <p:embed/>
            </p:oleObj>
          </a:graphicData>
        </a:graphic>
      </p:graphicFrame>
      <p:graphicFrame>
        <p:nvGraphicFramePr>
          <p:cNvPr id="20" name="Содержимое 3"/>
          <p:cNvGraphicFramePr>
            <a:graphicFrameLocks noChangeAspect="1"/>
          </p:cNvGraphicFramePr>
          <p:nvPr/>
        </p:nvGraphicFramePr>
        <p:xfrm>
          <a:off x="3347864" y="2852936"/>
          <a:ext cx="2789017" cy="853356"/>
        </p:xfrm>
        <a:graphic>
          <a:graphicData uri="http://schemas.openxmlformats.org/presentationml/2006/ole">
            <p:oleObj spid="_x0000_s31762" name="Формула" r:id="rId18" imgW="583920" imgH="177480" progId="Equation.3">
              <p:embed/>
            </p:oleObj>
          </a:graphicData>
        </a:graphic>
      </p:graphicFrame>
      <p:graphicFrame>
        <p:nvGraphicFramePr>
          <p:cNvPr id="21" name="Содержимое 3"/>
          <p:cNvGraphicFramePr>
            <a:graphicFrameLocks noChangeAspect="1"/>
          </p:cNvGraphicFramePr>
          <p:nvPr/>
        </p:nvGraphicFramePr>
        <p:xfrm>
          <a:off x="3563888" y="2492896"/>
          <a:ext cx="2320925" cy="1435100"/>
        </p:xfrm>
        <a:graphic>
          <a:graphicData uri="http://schemas.openxmlformats.org/presentationml/2006/ole">
            <p:oleObj spid="_x0000_s31763" name="Формула" r:id="rId19" imgW="368280" imgH="228600" progId="Equation.3">
              <p:embed/>
            </p:oleObj>
          </a:graphicData>
        </a:graphic>
      </p:graphicFrame>
      <p:graphicFrame>
        <p:nvGraphicFramePr>
          <p:cNvPr id="22" name="Содержимое 3"/>
          <p:cNvGraphicFramePr>
            <a:graphicFrameLocks noChangeAspect="1"/>
          </p:cNvGraphicFramePr>
          <p:nvPr/>
        </p:nvGraphicFramePr>
        <p:xfrm>
          <a:off x="2699792" y="2708920"/>
          <a:ext cx="3541802" cy="1152128"/>
        </p:xfrm>
        <a:graphic>
          <a:graphicData uri="http://schemas.openxmlformats.org/presentationml/2006/ole">
            <p:oleObj spid="_x0000_s31764" name="Формула" r:id="rId20" imgW="583920" imgH="190440" progId="Equation.3">
              <p:embed/>
            </p:oleObj>
          </a:graphicData>
        </a:graphic>
      </p:graphicFrame>
      <p:graphicFrame>
        <p:nvGraphicFramePr>
          <p:cNvPr id="25" name="Содержимое 3"/>
          <p:cNvGraphicFramePr>
            <a:graphicFrameLocks noChangeAspect="1"/>
          </p:cNvGraphicFramePr>
          <p:nvPr/>
        </p:nvGraphicFramePr>
        <p:xfrm>
          <a:off x="3131840" y="2564904"/>
          <a:ext cx="3332162" cy="1222375"/>
        </p:xfrm>
        <a:graphic>
          <a:graphicData uri="http://schemas.openxmlformats.org/presentationml/2006/ole">
            <p:oleObj spid="_x0000_s31767" name="Формула" r:id="rId21" imgW="622080" imgH="228600" progId="Equation.3">
              <p:embed/>
            </p:oleObj>
          </a:graphicData>
        </a:graphic>
      </p:graphicFrame>
      <p:graphicFrame>
        <p:nvGraphicFramePr>
          <p:cNvPr id="26" name="Содержимое 3"/>
          <p:cNvGraphicFramePr>
            <a:graphicFrameLocks noChangeAspect="1"/>
          </p:cNvGraphicFramePr>
          <p:nvPr/>
        </p:nvGraphicFramePr>
        <p:xfrm>
          <a:off x="2987824" y="2564904"/>
          <a:ext cx="3672408" cy="1246702"/>
        </p:xfrm>
        <a:graphic>
          <a:graphicData uri="http://schemas.openxmlformats.org/presentationml/2006/ole">
            <p:oleObj spid="_x0000_s31768" name="Формула" r:id="rId22" imgW="6728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Инструкция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по выполнению теста на компьютере</a:t>
            </a:r>
            <a:r>
              <a:rPr lang="ru-RU" dirty="0" smtClean="0"/>
              <a:t>:</a:t>
            </a:r>
          </a:p>
          <a:p>
            <a:pPr marL="514350" indent="-514350">
              <a:buAutoNum type="arabicPeriod"/>
            </a:pPr>
            <a:r>
              <a:rPr lang="ru-RU" dirty="0" smtClean="0"/>
              <a:t>Тест содержит 10 вопросов.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Время выполнения не ограничено.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Вопросы можно пропускать.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После прохождения теста, показать оценку учителю </a:t>
            </a:r>
            <a:r>
              <a:rPr lang="ru-RU" smtClean="0"/>
              <a:t>и результаты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'По вертикали и горизонтали'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'По вертикали и горизонтали'</Template>
  <TotalTime>249</TotalTime>
  <Words>94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Шаблон оформления 'По вертикали и горизонтали'</vt:lpstr>
      <vt:lpstr>Формула</vt:lpstr>
      <vt:lpstr>Производные  элементарных функций.  Правила дифференцирования. </vt:lpstr>
      <vt:lpstr>План урока</vt:lpstr>
      <vt:lpstr>Повторение </vt:lpstr>
      <vt:lpstr>Заполни пропуски</vt:lpstr>
      <vt:lpstr>Найдите производную функции</vt:lpstr>
      <vt:lpstr>Инструкция 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Производные  элементарных функций.  Правила дифференцирования. </dc:title>
  <dc:subject/>
  <dc:creator>Пользователь</dc:creator>
  <cp:keywords/>
  <dc:description/>
  <cp:lastModifiedBy>У</cp:lastModifiedBy>
  <cp:revision>30</cp:revision>
  <dcterms:created xsi:type="dcterms:W3CDTF">2011-11-22T20:00:21Z</dcterms:created>
  <dcterms:modified xsi:type="dcterms:W3CDTF">2011-11-23T08:44:34Z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TC100690401049</vt:lpwstr>
  </property>
</Properties>
</file>