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Override7.xml" ContentType="application/vnd.openxmlformats-officedocument.themeOverr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Override5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Default Extension="ppt" ContentType="application/vnd.ms-powerpoint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theme/themeOverride8.xml" ContentType="application/vnd.openxmlformats-officedocument.themeOverr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8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56" r:id="rId3"/>
    <p:sldId id="259" r:id="rId4"/>
    <p:sldId id="258" r:id="rId5"/>
    <p:sldId id="260" r:id="rId6"/>
    <p:sldId id="261" r:id="rId7"/>
    <p:sldId id="263" r:id="rId8"/>
    <p:sldId id="266" r:id="rId9"/>
    <p:sldId id="267" r:id="rId10"/>
    <p:sldId id="268" r:id="rId11"/>
    <p:sldId id="269" r:id="rId12"/>
    <p:sldId id="294" r:id="rId13"/>
    <p:sldId id="282" r:id="rId14"/>
    <p:sldId id="283" r:id="rId15"/>
    <p:sldId id="285" r:id="rId16"/>
    <p:sldId id="286" r:id="rId17"/>
    <p:sldId id="287" r:id="rId18"/>
    <p:sldId id="288" r:id="rId19"/>
    <p:sldId id="289" r:id="rId20"/>
    <p:sldId id="290" r:id="rId21"/>
    <p:sldId id="291" r:id="rId22"/>
    <p:sldId id="295" r:id="rId23"/>
    <p:sldId id="296" r:id="rId24"/>
    <p:sldId id="300" r:id="rId25"/>
    <p:sldId id="301" r:id="rId26"/>
    <p:sldId id="302" r:id="rId27"/>
    <p:sldId id="303" r:id="rId28"/>
    <p:sldId id="304" r:id="rId29"/>
    <p:sldId id="305" r:id="rId30"/>
    <p:sldId id="307" r:id="rId31"/>
    <p:sldId id="309" r:id="rId32"/>
    <p:sldId id="310" r:id="rId33"/>
    <p:sldId id="311" r:id="rId34"/>
    <p:sldId id="313" r:id="rId35"/>
    <p:sldId id="316" r:id="rId36"/>
    <p:sldId id="314" r:id="rId37"/>
    <p:sldId id="317" r:id="rId38"/>
    <p:sldId id="315" r:id="rId39"/>
    <p:sldId id="318" r:id="rId40"/>
    <p:sldId id="319" r:id="rId41"/>
    <p:sldId id="320" r:id="rId4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1301"/>
    <a:srgbClr val="FFFF00"/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10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16809-FE3F-44D0-97C0-F1EED80DFE4B}" type="datetimeFigureOut">
              <a:rPr lang="ru-RU"/>
              <a:pPr>
                <a:defRPr/>
              </a:pPr>
              <a:t>02.11.2011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E4EC3-AD9D-4D9E-AD89-A14C09DA86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52314-6986-4852-9786-FB849D372176}" type="datetimeFigureOut">
              <a:rPr lang="ru-RU"/>
              <a:pPr>
                <a:defRPr/>
              </a:pPr>
              <a:t>02.11.2011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CBA04-B0C0-4A09-80D1-301BF7177D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10C94-FBA3-4127-B7EF-D34E2954274C}" type="datetimeFigureOut">
              <a:rPr lang="ru-RU"/>
              <a:pPr>
                <a:defRPr/>
              </a:pPr>
              <a:t>02.11.2011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ADD24D-6B50-402A-8D6C-4AE14A4F33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</p:grpSp>
      <p:sp>
        <p:nvSpPr>
          <p:cNvPr id="190474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73250"/>
            <a:ext cx="7772400" cy="155575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90475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6EB2D-8E74-47C5-AA60-D055CDE85B19}" type="datetimeFigureOut">
              <a:rPr lang="ru-RU"/>
              <a:pPr>
                <a:defRPr/>
              </a:pPr>
              <a:t>02.11.2011</a:t>
            </a:fld>
            <a:endParaRPr lang="ru-RU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C3AF8-B9BE-42B7-A7A3-BED228ADED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9E5640-31D8-437C-94A7-E84FCA8B3F36}" type="datetimeFigureOut">
              <a:rPr lang="ru-RU"/>
              <a:pPr>
                <a:defRPr/>
              </a:pPr>
              <a:t>02.11.2011</a:t>
            </a:fld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031866-2219-444D-9C36-0620E49E7C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0C8E64-45FE-4350-A1F8-C644CA48781E}" type="datetimeFigureOut">
              <a:rPr lang="ru-RU"/>
              <a:pPr>
                <a:defRPr/>
              </a:pPr>
              <a:t>02.11.2011</a:t>
            </a:fld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135212-337A-4BA1-8078-71D6BABB98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0C5E33-7EA1-48F9-A063-15B7BD525680}" type="datetimeFigureOut">
              <a:rPr lang="ru-RU"/>
              <a:pPr>
                <a:defRPr/>
              </a:pPr>
              <a:t>02.11.2011</a:t>
            </a:fld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53937B-9FE3-4605-BE5D-0B7B7C9F12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3D7052-4B4B-4FBE-B5E5-4359A42CA72B}" type="datetimeFigureOut">
              <a:rPr lang="ru-RU"/>
              <a:pPr>
                <a:defRPr/>
              </a:pPr>
              <a:t>02.11.2011</a:t>
            </a:fld>
            <a:endParaRPr lang="ru-RU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F2881C-212A-4A49-963D-293DB93147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10D29C-61A7-43A0-90F4-585711317126}" type="datetimeFigureOut">
              <a:rPr lang="ru-RU"/>
              <a:pPr>
                <a:defRPr/>
              </a:pPr>
              <a:t>02.11.2011</a:t>
            </a:fld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D0B3EA-3ABA-435E-A9DF-4C2B52ADA2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2A09C1-8B2A-453D-9E91-229865E8B7E3}" type="datetimeFigureOut">
              <a:rPr lang="ru-RU"/>
              <a:pPr>
                <a:defRPr/>
              </a:pPr>
              <a:t>02.11.2011</a:t>
            </a:fld>
            <a:endParaRPr lang="ru-RU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E3AC07-C25C-4899-BA1C-EC567C065A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F4F9AD-91AE-4139-A486-C5078BBDD05F}" type="datetimeFigureOut">
              <a:rPr lang="ru-RU"/>
              <a:pPr>
                <a:defRPr/>
              </a:pPr>
              <a:t>02.11.2011</a:t>
            </a:fld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9C3610-F685-4426-9802-480F049A77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F84F27-F4F7-4D9D-83CF-30EF730C49AF}" type="datetimeFigureOut">
              <a:rPr lang="ru-RU"/>
              <a:pPr>
                <a:defRPr/>
              </a:pPr>
              <a:t>02.11.2011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39110-7212-46FA-96C3-D7FE580765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33AD0B-6952-4B45-BA4A-E43D62ABB580}" type="datetimeFigureOut">
              <a:rPr lang="ru-RU"/>
              <a:pPr>
                <a:defRPr/>
              </a:pPr>
              <a:t>02.11.2011</a:t>
            </a:fld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41E90-4BCC-4DFB-96B3-0125726142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2DA5A5-6522-4449-8510-40ACA30C8BF1}" type="datetimeFigureOut">
              <a:rPr lang="ru-RU"/>
              <a:pPr>
                <a:defRPr/>
              </a:pPr>
              <a:t>02.11.2011</a:t>
            </a:fld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852692-ADC9-4102-AD35-CD477D2A6B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F13B35-1F48-475B-848D-46FC74F724CD}" type="datetimeFigureOut">
              <a:rPr lang="ru-RU"/>
              <a:pPr>
                <a:defRPr/>
              </a:pPr>
              <a:t>02.11.2011</a:t>
            </a:fld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A25CA8-AB1C-4A0E-85C8-E81F141FD3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41321-C568-4492-A636-D3CEDFC82187}" type="datetimeFigureOut">
              <a:rPr lang="ru-RU"/>
              <a:pPr>
                <a:defRPr/>
              </a:pPr>
              <a:t>02.11.2011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468D1-25B1-412C-97FD-A420DE40AB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3F8A3-25DF-4E29-B5BF-29B2FE1C428C}" type="datetimeFigureOut">
              <a:rPr lang="ru-RU"/>
              <a:pPr>
                <a:defRPr/>
              </a:pPr>
              <a:t>02.11.2011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2BBE-804D-44D4-84C5-A566E56012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F0B26-DD95-4095-877F-EE244BC0A006}" type="datetimeFigureOut">
              <a:rPr lang="ru-RU"/>
              <a:pPr>
                <a:defRPr/>
              </a:pPr>
              <a:t>02.11.2011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25DF5-E651-4BA7-8196-AFC92CB225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4547F-7E22-4098-A4EB-1A8F2E9980F2}" type="datetimeFigureOut">
              <a:rPr lang="ru-RU"/>
              <a:pPr>
                <a:defRPr/>
              </a:pPr>
              <a:t>02.11.2011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85587-27A8-480C-83D1-0DC87B3129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3D21A-324D-44A3-89E1-3E8DE1E9F256}" type="datetimeFigureOut">
              <a:rPr lang="ru-RU"/>
              <a:pPr>
                <a:defRPr/>
              </a:pPr>
              <a:t>02.11.2011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0D0E01-A06D-4127-AAB3-3693D69662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85125-21E7-4101-BE83-2F6BBD1307E3}" type="datetimeFigureOut">
              <a:rPr lang="ru-RU"/>
              <a:pPr>
                <a:defRPr/>
              </a:pPr>
              <a:t>02.11.2011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5913C-65FB-4023-8438-E685AAB3C4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66BFB-CD6F-496B-8D85-42198CF35E72}" type="datetimeFigureOut">
              <a:rPr lang="ru-RU"/>
              <a:pPr>
                <a:defRPr/>
              </a:pPr>
              <a:t>02.11.2011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2E7D7-8B96-4EE5-AF6F-21C27954D2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66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BAF722C-B920-4D74-B642-E44AC900CA37}" type="datetimeFigureOut">
              <a:rPr lang="ru-RU"/>
              <a:pPr>
                <a:defRPr/>
              </a:pPr>
              <a:t>02.11.2011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EA520FA-62BC-4533-AEF8-FAAC26B4A4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2" r:id="rId2"/>
    <p:sldLayoutId id="2147483671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65" r:id="rId9"/>
    <p:sldLayoutId id="2147483664" r:id="rId10"/>
    <p:sldLayoutId id="214748366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189443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89444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89445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89446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89447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89448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89449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</p:grpSp>
      <p:sp>
        <p:nvSpPr>
          <p:cNvPr id="189450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89451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89452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00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C7C3A93C-C618-4C72-A539-C9D0464C4636}" type="datetimeFigureOut">
              <a:rPr lang="ru-RU"/>
              <a:pPr>
                <a:defRPr/>
              </a:pPr>
              <a:t>02.11.2011</a:t>
            </a:fld>
            <a:endParaRPr lang="ru-RU"/>
          </a:p>
        </p:txBody>
      </p:sp>
      <p:sp>
        <p:nvSpPr>
          <p:cNvPr id="189453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9454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E8C37AB6-66AC-40D5-9905-BCC7C7253A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4" r:id="rId1"/>
    <p:sldLayoutId id="2147483683" r:id="rId2"/>
    <p:sldLayoutId id="2147483682" r:id="rId3"/>
    <p:sldLayoutId id="2147483681" r:id="rId4"/>
    <p:sldLayoutId id="2147483680" r:id="rId5"/>
    <p:sldLayoutId id="2147483679" r:id="rId6"/>
    <p:sldLayoutId id="2147483678" r:id="rId7"/>
    <p:sldLayoutId id="2147483677" r:id="rId8"/>
    <p:sldLayoutId id="2147483676" r:id="rId9"/>
    <p:sldLayoutId id="2147483675" r:id="rId10"/>
    <p:sldLayoutId id="2147483674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1.ppt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mlDrawing" Target="../drawings/vmlDrawing9.v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2.jpeg"/><Relationship Id="rId4" Type="http://schemas.openxmlformats.org/officeDocument/2006/relationships/oleObject" Target="../embeddings/____________Microsoft_Office_PowerPoint_97-20038.ppt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forum.lightray.ru/download/file.php?id=17158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gif"/><Relationship Id="rId4" Type="http://schemas.openxmlformats.org/officeDocument/2006/relationships/image" Target="../media/image12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6.jpeg"/><Relationship Id="rId2" Type="http://schemas.openxmlformats.org/officeDocument/2006/relationships/vmlDrawing" Target="../drawings/vmlDrawing10.v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15.jpeg"/><Relationship Id="rId5" Type="http://schemas.openxmlformats.org/officeDocument/2006/relationships/image" Target="../media/image2.jpeg"/><Relationship Id="rId4" Type="http://schemas.openxmlformats.org/officeDocument/2006/relationships/oleObject" Target="../embeddings/____________Microsoft_Office_PowerPoint_97-20039.ppt"/><Relationship Id="rId9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mlDrawing" Target="../drawings/vmlDrawing11.v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19.jpeg"/><Relationship Id="rId5" Type="http://schemas.openxmlformats.org/officeDocument/2006/relationships/image" Target="../media/image2.jpeg"/><Relationship Id="rId4" Type="http://schemas.openxmlformats.org/officeDocument/2006/relationships/oleObject" Target="../embeddings/____________Microsoft_Office_PowerPoint_97-200310.ppt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11.ppt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20.jpeg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mlDrawing" Target="../drawings/vmlDrawing13.v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21.jpeg"/><Relationship Id="rId5" Type="http://schemas.openxmlformats.org/officeDocument/2006/relationships/image" Target="../media/image2.jpeg"/><Relationship Id="rId4" Type="http://schemas.openxmlformats.org/officeDocument/2006/relationships/oleObject" Target="../embeddings/____________Microsoft_Office_PowerPoint_97-200312.ppt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13.ppt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7.gif"/><Relationship Id="rId5" Type="http://schemas.openxmlformats.org/officeDocument/2006/relationships/image" Target="../media/image22.gif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14.ppt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7.gif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file:///H:\&#1054;&#1058;&#1050;&#1056;&#1067;&#1058;&#1067;&#1049;%20&#1059;&#1056;&#1054;&#1050;\k3.wmv" TargetMode="Externa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15.ppt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mlDrawing" Target="../drawings/vmlDrawing17.v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24.gif"/><Relationship Id="rId5" Type="http://schemas.openxmlformats.org/officeDocument/2006/relationships/image" Target="../media/image2.jpeg"/><Relationship Id="rId4" Type="http://schemas.openxmlformats.org/officeDocument/2006/relationships/oleObject" Target="../embeddings/____________Microsoft_Office_PowerPoint_97-200316.ppt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3" Type="http://schemas.openxmlformats.org/officeDocument/2006/relationships/oleObject" Target="../embeddings/____________Microsoft_Office_PowerPoint_97-200317.ppt"/><Relationship Id="rId7" Type="http://schemas.openxmlformats.org/officeDocument/2006/relationships/hyperlink" Target="http://s16.radikal.ru/i191/1002/91/f4d7a9db6923.gif" TargetMode="Externa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26.jpeg"/><Relationship Id="rId5" Type="http://schemas.openxmlformats.org/officeDocument/2006/relationships/hyperlink" Target="http://www.astro-hobby.ru/images/zodiak.jpg" TargetMode="External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oleObject" Target="../embeddings/____________Microsoft_Office_PowerPoint_97-200318.ppt"/><Relationship Id="rId7" Type="http://schemas.openxmlformats.org/officeDocument/2006/relationships/hyperlink" Target="http://www.yarik.com/hp/fanfiction/0830.jpg" TargetMode="Externa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26.jpeg"/><Relationship Id="rId5" Type="http://schemas.openxmlformats.org/officeDocument/2006/relationships/hyperlink" Target="http://www.astro-hobby.ru/images/zodiak.jpg" TargetMode="External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13" Type="http://schemas.openxmlformats.org/officeDocument/2006/relationships/image" Target="../media/image31.jpeg"/><Relationship Id="rId3" Type="http://schemas.openxmlformats.org/officeDocument/2006/relationships/oleObject" Target="../embeddings/____________Microsoft_Office_PowerPoint_97-200319.ppt"/><Relationship Id="rId7" Type="http://schemas.openxmlformats.org/officeDocument/2006/relationships/hyperlink" Target="http://www.yarik.com/hp/fanfiction/0830.jpg" TargetMode="External"/><Relationship Id="rId12" Type="http://schemas.openxmlformats.org/officeDocument/2006/relationships/hyperlink" Target="http://www.galactic.name/constellations/img/CMa_canis_major_constellation_from_airplane.jpg" TargetMode="Externa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26.jpeg"/><Relationship Id="rId11" Type="http://schemas.openxmlformats.org/officeDocument/2006/relationships/image" Target="../media/image30.jpeg"/><Relationship Id="rId5" Type="http://schemas.openxmlformats.org/officeDocument/2006/relationships/hyperlink" Target="http://www.astro-hobby.ru/images/zodiak.jpg" TargetMode="External"/><Relationship Id="rId10" Type="http://schemas.openxmlformats.org/officeDocument/2006/relationships/image" Target="../media/image29.jpeg"/><Relationship Id="rId4" Type="http://schemas.openxmlformats.org/officeDocument/2006/relationships/image" Target="../media/image2.jpeg"/><Relationship Id="rId9" Type="http://schemas.openxmlformats.org/officeDocument/2006/relationships/hyperlink" Target="http://open.az/uploads/posts/2011-04/1302673770_zve.jpg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20.ppt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6.gif"/><Relationship Id="rId4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21.ppt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22.ppt"/><Relationship Id="rId7" Type="http://schemas.openxmlformats.org/officeDocument/2006/relationships/image" Target="../media/image32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3.vml"/><Relationship Id="rId6" Type="http://schemas.openxmlformats.org/officeDocument/2006/relationships/hyperlink" Target="http://scienceblogs.com/startswithabang/upload/2010/05/how_far_to_the_stars/3_0591d2003dd461b9505270560c91a33a-thumb-500x405-49946.jpg" TargetMode="External"/><Relationship Id="rId5" Type="http://schemas.openxmlformats.org/officeDocument/2006/relationships/image" Target="../media/image30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oleObject" Target="../embeddings/____________Microsoft_Office_PowerPoint_97-20032.ppt"/><Relationship Id="rId7" Type="http://schemas.openxmlformats.org/officeDocument/2006/relationships/image" Target="../media/image6.gi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scienceblogs.com/startswithabang/upload/2010/05/how_far_to_the_stars/3_0591d2003dd461b9505270560c91a33a-thumb-500x405-49946.jpg" TargetMode="External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audio1.wav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35.jpeg"/><Relationship Id="rId12" Type="http://schemas.openxmlformats.org/officeDocument/2006/relationships/image" Target="../media/image40.png"/><Relationship Id="rId2" Type="http://schemas.openxmlformats.org/officeDocument/2006/relationships/audio" Target="file:///H:\&#1054;&#1058;&#1050;&#1056;&#1067;&#1058;&#1067;&#1049;%20&#1059;&#1056;&#1054;&#1050;\&#1044;&#1086;&#1088;&#1086;&#1078;&#1082;&#1072;%20&#8470;8.mp3" TargetMode="External"/><Relationship Id="rId1" Type="http://schemas.openxmlformats.org/officeDocument/2006/relationships/audio" Target="../media/audio2.wav"/><Relationship Id="rId6" Type="http://schemas.openxmlformats.org/officeDocument/2006/relationships/hyperlink" Target="http://img1.liveinternet.ru/images/attach/c/2/74/641/74641071_darovanie_ru_scoliniki_021.jpg" TargetMode="External"/><Relationship Id="rId11" Type="http://schemas.openxmlformats.org/officeDocument/2006/relationships/image" Target="../media/image39.gif"/><Relationship Id="rId5" Type="http://schemas.openxmlformats.org/officeDocument/2006/relationships/image" Target="../media/image34.gif"/><Relationship Id="rId10" Type="http://schemas.openxmlformats.org/officeDocument/2006/relationships/image" Target="../media/image38.gif"/><Relationship Id="rId4" Type="http://schemas.openxmlformats.org/officeDocument/2006/relationships/hyperlink" Target="http://img.liveinternet.ru/images/attach/4/19369/19369435_0490b146d6f82b568996d8e93745d349.gif" TargetMode="External"/><Relationship Id="rId9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23.ppt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41.gif"/><Relationship Id="rId5" Type="http://schemas.openxmlformats.org/officeDocument/2006/relationships/image" Target="../media/image6.gif"/><Relationship Id="rId4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gif"/><Relationship Id="rId3" Type="http://schemas.openxmlformats.org/officeDocument/2006/relationships/oleObject" Target="../embeddings/____________Microsoft_Office_PowerPoint_97-200324.ppt"/><Relationship Id="rId7" Type="http://schemas.openxmlformats.org/officeDocument/2006/relationships/image" Target="../media/image44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43.jpeg"/><Relationship Id="rId5" Type="http://schemas.openxmlformats.org/officeDocument/2006/relationships/image" Target="../media/image42.gif"/><Relationship Id="rId4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gif"/><Relationship Id="rId3" Type="http://schemas.openxmlformats.org/officeDocument/2006/relationships/oleObject" Target="../embeddings/____________Microsoft_Office_PowerPoint_97-200325.ppt"/><Relationship Id="rId7" Type="http://schemas.openxmlformats.org/officeDocument/2006/relationships/image" Target="../media/image46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43.jpeg"/><Relationship Id="rId5" Type="http://schemas.openxmlformats.org/officeDocument/2006/relationships/image" Target="../media/image42.gif"/><Relationship Id="rId4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gif"/><Relationship Id="rId3" Type="http://schemas.openxmlformats.org/officeDocument/2006/relationships/oleObject" Target="../embeddings/____________Microsoft_Office_PowerPoint_97-200326.ppt"/><Relationship Id="rId7" Type="http://schemas.openxmlformats.org/officeDocument/2006/relationships/image" Target="../media/image47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43.jpeg"/><Relationship Id="rId5" Type="http://schemas.openxmlformats.org/officeDocument/2006/relationships/image" Target="../media/image42.gif"/><Relationship Id="rId4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gif"/><Relationship Id="rId3" Type="http://schemas.openxmlformats.org/officeDocument/2006/relationships/oleObject" Target="../embeddings/____________Microsoft_Office_PowerPoint_97-200327.ppt"/><Relationship Id="rId7" Type="http://schemas.openxmlformats.org/officeDocument/2006/relationships/image" Target="../media/image48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43.jpeg"/><Relationship Id="rId5" Type="http://schemas.openxmlformats.org/officeDocument/2006/relationships/image" Target="../media/image42.gif"/><Relationship Id="rId4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oleObject" Target="../embeddings/____________Microsoft_Office_PowerPoint_97-200328.ppt"/><Relationship Id="rId7" Type="http://schemas.openxmlformats.org/officeDocument/2006/relationships/image" Target="../media/image45.gi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43.jpeg"/><Relationship Id="rId5" Type="http://schemas.openxmlformats.org/officeDocument/2006/relationships/image" Target="../media/image42.gif"/><Relationship Id="rId4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oleObject" Target="../embeddings/____________Microsoft_Office_PowerPoint_97-200329.ppt"/><Relationship Id="rId7" Type="http://schemas.openxmlformats.org/officeDocument/2006/relationships/image" Target="../media/image45.gi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43.jpeg"/><Relationship Id="rId5" Type="http://schemas.openxmlformats.org/officeDocument/2006/relationships/image" Target="../media/image42.gif"/><Relationship Id="rId4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oleObject" Target="../embeddings/____________Microsoft_Office_PowerPoint_97-200330.ppt"/><Relationship Id="rId7" Type="http://schemas.openxmlformats.org/officeDocument/2006/relationships/image" Target="../media/image45.gi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1.vml"/><Relationship Id="rId6" Type="http://schemas.openxmlformats.org/officeDocument/2006/relationships/image" Target="../media/image43.jpeg"/><Relationship Id="rId5" Type="http://schemas.openxmlformats.org/officeDocument/2006/relationships/image" Target="../media/image42.gif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3.ppt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8.gif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4.ppt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H:\&#1054;&#1058;&#1050;&#1056;&#1067;&#1058;&#1067;&#1049;%20&#1059;&#1056;&#1054;&#1050;\K1.wmv" TargetMode="Externa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5.ppt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mlDrawing" Target="../drawings/vmlDrawing7.v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.jpeg"/><Relationship Id="rId4" Type="http://schemas.openxmlformats.org/officeDocument/2006/relationships/oleObject" Target="../embeddings/____________Microsoft_Office_PowerPoint_97-20036.ppt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mlDrawing" Target="../drawings/vmlDrawing8.v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2.jpeg"/><Relationship Id="rId4" Type="http://schemas.openxmlformats.org/officeDocument/2006/relationships/oleObject" Target="../embeddings/____________Microsoft_Office_PowerPoint_97-20037.pp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286000" y="1714500"/>
          <a:ext cx="4570413" cy="3427413"/>
        </p:xfrm>
        <a:graphic>
          <a:graphicData uri="http://schemas.openxmlformats.org/presentationml/2006/ole">
            <p:oleObj spid="_x0000_s1026" name="Презентация" r:id="rId3" imgW="4570530" imgH="3427618" progId="PowerPoint.Show.8">
              <p:embed/>
            </p:oleObj>
          </a:graphicData>
        </a:graphic>
      </p:graphicFrame>
      <p:pic>
        <p:nvPicPr>
          <p:cNvPr id="1029" name="Picture 3" descr="C:\Documents and Settings\дима\Мои документы\МАМИНЫ документы\фото из телефона\Мои рисунки\мои рисунки аттестация\Рисунок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285750"/>
            <a:ext cx="914400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Муниципальное общеобразовательное учреждение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Тарко-Салинская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средняя общеобразовательная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школа №2»</a:t>
            </a:r>
            <a:endParaRPr lang="ru-RU" sz="2400" dirty="0"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88" y="1643063"/>
            <a:ext cx="8572500" cy="52324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Урок математики во 2 «А» классе по УМК «ПНШ»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ТЕМА. Разностное сравнение чисел.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Учитель начальных классов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первой квалификационной категории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Курзаева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Татьяна Анатольевна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2011-2012 учебный год</a:t>
            </a:r>
            <a:endParaRPr lang="ru-RU" sz="2400" dirty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Заголовок 7"/>
          <p:cNvSpPr>
            <a:spLocks noGrp="1"/>
          </p:cNvSpPr>
          <p:nvPr>
            <p:ph type="ctrTitle"/>
          </p:nvPr>
        </p:nvSpPr>
        <p:spPr>
          <a:xfrm>
            <a:off x="428625" y="3336925"/>
            <a:ext cx="6480175" cy="230187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028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33388" y="1544638"/>
            <a:ext cx="6480175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2286000" y="1714500"/>
          <a:ext cx="4570413" cy="3427413"/>
        </p:xfrm>
        <a:graphic>
          <a:graphicData uri="http://schemas.openxmlformats.org/presentationml/2006/ole">
            <p:oleObj spid="_x0000_s24578" name="Презентация" r:id="rId4" imgW="4570530" imgH="3427618" progId="PowerPoint.Show.8">
              <p:embed/>
            </p:oleObj>
          </a:graphicData>
        </a:graphic>
      </p:graphicFrame>
      <p:pic>
        <p:nvPicPr>
          <p:cNvPr id="24581" name="Picture 3" descr="C:\Documents and Settings\дима\Мои документы\МАМИНЫ документы\фото из телефона\Мои рисунки\мои рисунки аттестация\Рисунок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57188" y="1643063"/>
            <a:ext cx="8572500" cy="3140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928688" y="1662113"/>
            <a:ext cx="82153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214313" y="1857375"/>
            <a:ext cx="871537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buFontTx/>
              <a:buChar char="•"/>
              <a:defRPr/>
            </a:pPr>
            <a:r>
              <a:rPr lang="ru-RU" sz="4800" i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Times New Roman" pitchFamily="18" charset="0"/>
              </a:rPr>
              <a:t>Уважай своего товарища.</a:t>
            </a:r>
            <a:endParaRPr lang="ru-RU" sz="480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eaLnBrk="0" hangingPunct="0">
              <a:buFontTx/>
              <a:buChar char="•"/>
              <a:defRPr/>
            </a:pPr>
            <a:r>
              <a:rPr lang="ru-RU" sz="4800" i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Times New Roman" pitchFamily="18" charset="0"/>
              </a:rPr>
              <a:t>Умей выслушать каждого.</a:t>
            </a:r>
            <a:endParaRPr lang="ru-RU" sz="480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eaLnBrk="0" hangingPunct="0">
              <a:buFontTx/>
              <a:buChar char="•"/>
              <a:defRPr/>
            </a:pPr>
            <a:r>
              <a:rPr lang="ru-RU" sz="4800" i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Times New Roman" pitchFamily="18" charset="0"/>
              </a:rPr>
              <a:t>Не согласен – предлагай.</a:t>
            </a:r>
            <a:endParaRPr lang="ru-RU" sz="480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0" y="357188"/>
            <a:ext cx="8715375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Правила групповой работы: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4" descr="Картинка 12 из 455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709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505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" name="Picture 18" descr="F:\музыка+изображение\нов аним\для школы\apple_red_01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75" y="1071563"/>
            <a:ext cx="6000750" cy="521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8" descr="F:\музыка+изображение\нов аним\для школы\apple_red_01[1]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5" y="549275"/>
            <a:ext cx="2286000" cy="209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6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649 -0.42289 C 0.21944 -0.39029 0.32448 -0.19237 0.29774 0.02705 C 0.27604 0.23861 0.14253 0.40323 -0.00608 0.37433 C -0.14427 0.35144 -0.24896 0.17896 -0.2257 -0.0185 C -0.20261 -0.19792 -0.09306 -0.34313 0.03524 -0.31954 C 0.15277 -0.30012 0.24253 -0.15399 0.22482 0.01271 C 0.20694 0.16763 0.11354 0.2904 0.00625 0.26936 C -0.09046 0.25086 -0.16823 0.13479 -0.15035 -0.0037 C -0.13733 -0.12879 -0.06441 -0.2296 0.02291 -0.21434 C 0.10104 -0.19908 0.16441 -0.1096 0.15121 -0.00116 C 0.14097 0.09387 0.08489 0.17687 0.01875 0.16393 C -0.03924 0.15422 -0.08507 0.09086 -0.07743 0.0104 C -0.07136 -0.05503 -0.03542 -0.11584 0.01007 -0.10659 C 0.04774 -0.1022 0.08177 -0.06567 0.07829 -0.01596 C 0.07204 0.02335 0.05677 0.05965 0.03055 0.05896 C 0.01441 0.05826 -0.00052 0.04693 -0.004 0.02612 C -0.00434 0.01526 -0.0033 0.00855 3.88889E-6 3.69942E-6 " pathEditMode="relative" rAng="6131802" ptsTypes="fffffffffffffffff">
                                      <p:cBhvr>
                                        <p:cTn id="9" dur="5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" y="4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path" presetSubtype="0" repeatCount="200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33526E-6 C 0.20608 -4.33526E-6 0.37413 0.1785 0.37413 0.39839 C 0.37413 0.61827 0.20608 0.79723 -1.66667E-6 0.79723 C -0.20625 0.79723 -0.37396 0.61827 -0.37396 0.39839 C -0.37396 0.1785 -0.20625 -4.33526E-6 -1.66667E-6 -4.33526E-6 Z " pathEditMode="relative" rAng="0" ptsTypes="fffff">
                                      <p:cBhvr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46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19653E-6 C 0.17309 0.03168 0.29792 0.23006 0.27674 0.44833 C 0.26024 0.65734 0.11771 0.82127 -0.05052 0.79145 C -0.20625 0.76856 -0.32986 0.59653 -0.31233 0.40046 C -0.29427 0.2222 -0.1757 0.07838 -0.03108 0.10243 C 0.10139 0.12255 0.20816 0.26705 0.19479 0.43376 C 0.18038 0.58705 0.08055 0.70867 -0.0408 0.68671 C -0.14965 0.66914 -0.24149 0.55237 -0.22708 0.41619 C -0.21684 0.29179 -0.13906 0.19168 -0.04063 0.20624 C 0.04757 0.2222 0.12205 0.31168 0.11146 0.41896 C 0.10347 0.51399 0.04375 0.59468 -0.03125 0.58312 C -0.09601 0.57226 -0.15017 0.50914 -0.14445 0.43052 C -0.14011 0.3644 -0.10226 0.30451 -0.05052 0.31353 C -0.00851 0.31838 0.0309 0.35492 0.02917 0.4044 C 0.02344 0.44324 0.00764 0.47954 -0.02118 0.47838 C -0.03993 0.477 -0.05642 0.4659 -0.06146 0.44509 C -0.06267 0.43468 -0.06181 0.42798 -0.05781 0.41942 " pathEditMode="relative" rAng="6053132" ptsTypes="fffffffffffffffff">
                                      <p:cBhvr>
                                        <p:cTn id="1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" y="4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0"/>
                            </p:stCondLst>
                            <p:childTnLst>
                              <p:par>
                                <p:cTn id="1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Sos!   Sos!   Sos!</a:t>
            </a:r>
            <a:endParaRPr lang="ru-RU" smtClean="0"/>
          </a:p>
        </p:txBody>
      </p:sp>
      <p:sp>
        <p:nvSpPr>
          <p:cNvPr id="4608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6083" name="Picture 4" descr="image00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000125" y="285750"/>
            <a:ext cx="7358063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 err="1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Sos</a:t>
            </a:r>
            <a:r>
              <a:rPr lang="en-US" sz="48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!   </a:t>
            </a:r>
            <a:r>
              <a:rPr lang="en-US" sz="4800" b="1" dirty="0" err="1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Sos</a:t>
            </a:r>
            <a:r>
              <a:rPr lang="en-US" sz="48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!   </a:t>
            </a:r>
            <a:r>
              <a:rPr lang="en-US" sz="4800" b="1" dirty="0" err="1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Sos</a:t>
            </a:r>
            <a:r>
              <a:rPr lang="en-US" sz="48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!</a:t>
            </a:r>
            <a:endParaRPr lang="ru-RU" sz="48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Заголовок 7"/>
          <p:cNvSpPr>
            <a:spLocks noGrp="1"/>
          </p:cNvSpPr>
          <p:nvPr>
            <p:ph type="ctrTitle"/>
          </p:nvPr>
        </p:nvSpPr>
        <p:spPr>
          <a:xfrm>
            <a:off x="428625" y="3336925"/>
            <a:ext cx="6480175" cy="230187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028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33388" y="1544638"/>
            <a:ext cx="6480175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2286000" y="1714500"/>
          <a:ext cx="4570413" cy="3427413"/>
        </p:xfrm>
        <a:graphic>
          <a:graphicData uri="http://schemas.openxmlformats.org/presentationml/2006/ole">
            <p:oleObj spid="_x0000_s27650" name="Презентация" r:id="rId4" imgW="4570530" imgH="3427618" progId="PowerPoint.Show.8">
              <p:embed/>
            </p:oleObj>
          </a:graphicData>
        </a:graphic>
      </p:graphicFrame>
      <p:pic>
        <p:nvPicPr>
          <p:cNvPr id="27654" name="Picture 3" descr="C:\Documents and Settings\дима\Мои документы\МАМИНЫ документы\фото из телефона\Мои рисунки\мои рисунки аттестация\Рисунок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57188" y="1643063"/>
            <a:ext cx="8572500" cy="3140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928688" y="1662113"/>
            <a:ext cx="82153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571500"/>
            <a:ext cx="9144000" cy="144621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7188" y="500063"/>
            <a:ext cx="8786812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Космические корабли</a:t>
            </a:r>
            <a:b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и летательные аппараты</a:t>
            </a:r>
          </a:p>
        </p:txBody>
      </p:sp>
      <p:pic>
        <p:nvPicPr>
          <p:cNvPr id="27659" name="Содержимое 6" descr="космический корабль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1714500"/>
            <a:ext cx="4500563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0" name="Содержимое 4" descr="16606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86313" y="1714500"/>
            <a:ext cx="4357687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1" name="Рисунок 12" descr="1206052967_webimg_image4_full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4378325"/>
            <a:ext cx="4572000" cy="247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2" name="Рисунок 13" descr="Space Fiction Mars Mission - 1024x768.jp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857750" y="4429125"/>
            <a:ext cx="42862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Заголовок 7"/>
          <p:cNvSpPr>
            <a:spLocks noGrp="1"/>
          </p:cNvSpPr>
          <p:nvPr>
            <p:ph type="ctrTitle"/>
          </p:nvPr>
        </p:nvSpPr>
        <p:spPr>
          <a:xfrm>
            <a:off x="428625" y="3336925"/>
            <a:ext cx="6480175" cy="230187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028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33388" y="1544638"/>
            <a:ext cx="6480175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2286000" y="1714500"/>
          <a:ext cx="4570413" cy="3427413"/>
        </p:xfrm>
        <a:graphic>
          <a:graphicData uri="http://schemas.openxmlformats.org/presentationml/2006/ole">
            <p:oleObj spid="_x0000_s28674" name="Презентация" r:id="rId4" imgW="4570530" imgH="3427618" progId="PowerPoint.Show.8">
              <p:embed/>
            </p:oleObj>
          </a:graphicData>
        </a:graphic>
      </p:graphicFrame>
      <p:pic>
        <p:nvPicPr>
          <p:cNvPr id="28678" name="Picture 3" descr="C:\Documents and Settings\дима\Мои документы\МАМИНЫ документы\фото из телефона\Мои рисунки\мои рисунки аттестация\Рисунок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57188" y="1643063"/>
            <a:ext cx="8572500" cy="3140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928688" y="1662113"/>
            <a:ext cx="82153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28681" name="Picture 6" descr="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1785938"/>
            <a:ext cx="9144000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285750" y="357188"/>
            <a:ext cx="8429625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Сравнительные размеры</a:t>
            </a: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b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некоторых звезд-карликов и Земли</a:t>
            </a: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</a:p>
        </p:txBody>
      </p:sp>
      <p:sp>
        <p:nvSpPr>
          <p:cNvPr id="28683" name="Rectangle 8"/>
          <p:cNvSpPr>
            <a:spLocks noChangeArrowheads="1"/>
          </p:cNvSpPr>
          <p:nvPr/>
        </p:nvSpPr>
        <p:spPr bwMode="auto">
          <a:xfrm>
            <a:off x="0" y="6457950"/>
            <a:ext cx="9144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bg1"/>
                </a:solidFill>
                <a:latin typeface="Calibri" pitchFamily="34" charset="0"/>
              </a:rPr>
              <a:t>1 - Сириус В;  2 - Проксима Центавра;  3 - Звезда Вольф ;  4 - Земля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Заголовок 7"/>
          <p:cNvSpPr>
            <a:spLocks noGrp="1"/>
          </p:cNvSpPr>
          <p:nvPr>
            <p:ph type="ctrTitle"/>
          </p:nvPr>
        </p:nvSpPr>
        <p:spPr>
          <a:xfrm>
            <a:off x="428625" y="3336925"/>
            <a:ext cx="6480175" cy="230187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028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33388" y="1544638"/>
            <a:ext cx="6480175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2286000" y="1714500"/>
          <a:ext cx="4570413" cy="3427413"/>
        </p:xfrm>
        <a:graphic>
          <a:graphicData uri="http://schemas.openxmlformats.org/presentationml/2006/ole">
            <p:oleObj spid="_x0000_s29698" name="Презентация" r:id="rId3" imgW="4570530" imgH="3427618" progId="PowerPoint.Show.8">
              <p:embed/>
            </p:oleObj>
          </a:graphicData>
        </a:graphic>
      </p:graphicFrame>
      <p:pic>
        <p:nvPicPr>
          <p:cNvPr id="29701" name="Picture 3" descr="C:\Documents and Settings\дима\Мои документы\МАМИНЫ документы\фото из телефона\Мои рисунки\мои рисунки аттестация\Рисунок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57188" y="1643063"/>
            <a:ext cx="8572500" cy="3140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928688" y="1662113"/>
            <a:ext cx="82153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214313" y="1857375"/>
            <a:ext cx="87153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0" y="357188"/>
            <a:ext cx="8715375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29706" name="Picture 4" descr="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500188"/>
            <a:ext cx="9144000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285750" y="285750"/>
            <a:ext cx="8501063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Сравнительные размеры</a:t>
            </a:r>
            <a:r>
              <a:rPr lang="ru-RU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br>
              <a:rPr lang="ru-RU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некоторых звезд-гигантов и Солнца </a:t>
            </a:r>
            <a:endParaRPr lang="ru-RU" sz="3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6215063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</a:t>
            </a:r>
            <a:r>
              <a:rPr lang="ru-RU" sz="2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1 - Антарес;  2 - </a:t>
            </a:r>
            <a:r>
              <a:rPr lang="ru-RU" sz="24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Канопус</a:t>
            </a:r>
            <a:r>
              <a:rPr lang="ru-RU" sz="2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;  3 - Арктур;  4 - Вега;  5 - Солнце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 sz="quarter"/>
          </p:nvPr>
        </p:nvSpPr>
        <p:spPr>
          <a:xfrm>
            <a:off x="428625" y="3336925"/>
            <a:ext cx="6480175" cy="230187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8" name="Подзаголовок 8"/>
          <p:cNvSpPr>
            <a:spLocks noGrp="1"/>
          </p:cNvSpPr>
          <p:nvPr>
            <p:ph type="subTitle" sz="quarter" idx="1"/>
          </p:nvPr>
        </p:nvSpPr>
        <p:spPr>
          <a:xfrm>
            <a:off x="433388" y="1544638"/>
            <a:ext cx="6480175" cy="1752600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2286000" y="1714500"/>
          <a:ext cx="4570413" cy="3427413"/>
        </p:xfrm>
        <a:graphic>
          <a:graphicData uri="http://schemas.openxmlformats.org/presentationml/2006/ole">
            <p:oleObj spid="_x0000_s30722" name="Презентация" r:id="rId4" imgW="4570530" imgH="3427618" progId="PowerPoint.Show.8">
              <p:embed/>
            </p:oleObj>
          </a:graphicData>
        </a:graphic>
      </p:graphicFrame>
      <p:pic>
        <p:nvPicPr>
          <p:cNvPr id="30725" name="Picture 3" descr="C:\Documents and Settings\дима\Мои документы\МАМИНЫ документы\фото из телефона\Мои рисунки\мои рисунки аттестация\Рисунок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57188" y="1643063"/>
            <a:ext cx="8572500" cy="3140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928688" y="1662113"/>
            <a:ext cx="82153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214313" y="0"/>
            <a:ext cx="871537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3200" i="1" dirty="0">
                <a:solidFill>
                  <a:schemeClr val="bg1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На этом рисунке самая большая и самая яркая из всех известных  звезд во Вселенной. 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0" y="357188"/>
            <a:ext cx="8715375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30730" name="Picture 5" descr="bigbrightstar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1571625"/>
            <a:ext cx="9144000" cy="546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WordArt 5"/>
          <p:cNvSpPr>
            <a:spLocks noChangeArrowheads="1" noChangeShapeType="1" noTextEdit="1"/>
          </p:cNvSpPr>
          <p:nvPr/>
        </p:nvSpPr>
        <p:spPr bwMode="auto">
          <a:xfrm>
            <a:off x="1382713" y="554038"/>
            <a:ext cx="6267450" cy="8524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</a:rPr>
              <a:t>Разнообразие звёзд: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/>
              <a:t> </a:t>
            </a:r>
          </a:p>
        </p:txBody>
      </p:sp>
      <p:sp>
        <p:nvSpPr>
          <p:cNvPr id="114695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1619250" y="2205038"/>
            <a:ext cx="6840538" cy="4033837"/>
          </a:xfrm>
        </p:spPr>
        <p:txBody>
          <a:bodyPr/>
          <a:lstStyle/>
          <a:p>
            <a:pPr eaLnBrk="1" hangingPunct="1">
              <a:buFont typeface="Arial" charset="0"/>
              <a:buChar char="•"/>
            </a:pPr>
            <a:r>
              <a:rPr lang="ru-RU" sz="37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великаны и лилипуты</a:t>
            </a:r>
          </a:p>
          <a:p>
            <a:pPr eaLnBrk="1" hangingPunct="1">
              <a:buFont typeface="Arial" charset="0"/>
              <a:buChar char="•"/>
            </a:pPr>
            <a:r>
              <a:rPr lang="ru-RU" sz="37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голубые и жёлтые</a:t>
            </a:r>
          </a:p>
          <a:p>
            <a:pPr eaLnBrk="1" hangingPunct="1">
              <a:buFont typeface="Arial" charset="0"/>
              <a:buChar char="•"/>
            </a:pPr>
            <a:r>
              <a:rPr lang="ru-RU" sz="37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горячие и  холодные</a:t>
            </a:r>
          </a:p>
          <a:p>
            <a:pPr eaLnBrk="1" hangingPunct="1">
              <a:buFont typeface="Wingdings" pitchFamily="2" charset="2"/>
              <a:buNone/>
            </a:pPr>
            <a:endParaRPr lang="ru-RU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146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1146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1146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8625" y="3336925"/>
            <a:ext cx="6480175" cy="230187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8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33388" y="1544638"/>
            <a:ext cx="6480175" cy="1752600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2286000" y="1714500"/>
          <a:ext cx="4570413" cy="3427413"/>
        </p:xfrm>
        <a:graphic>
          <a:graphicData uri="http://schemas.openxmlformats.org/presentationml/2006/ole">
            <p:oleObj spid="_x0000_s31746" name="Презентация" r:id="rId3" imgW="4570530" imgH="3427618" progId="PowerPoint.Show.8">
              <p:embed/>
            </p:oleObj>
          </a:graphicData>
        </a:graphic>
      </p:graphicFrame>
      <p:pic>
        <p:nvPicPr>
          <p:cNvPr id="31749" name="Picture 3" descr="C:\Documents and Settings\дима\Мои документы\МАМИНЫ документы\фото из телефона\Мои рисунки\мои рисунки аттестация\Рисунок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57188" y="1643063"/>
            <a:ext cx="8572500" cy="3140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928688" y="1662113"/>
            <a:ext cx="82153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214282" y="928670"/>
            <a:ext cx="871543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ru-RU" sz="48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Сегодня на уроке:</a:t>
            </a:r>
            <a:endParaRPr lang="ru-RU" sz="4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0" y="357188"/>
            <a:ext cx="8715375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625" y="2071688"/>
            <a:ext cx="8143875" cy="15700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Разностное сравнение чисел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31755" name="Picture 2" descr="C:\Documents and Settings\Admin\Рабочий стол\анимэ\people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3140075"/>
            <a:ext cx="4643437" cy="375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6" name="Picture 3" descr="H:\анимэ\book35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86438" y="4429125"/>
            <a:ext cx="2643187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8625" y="3336925"/>
            <a:ext cx="6480175" cy="230187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8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33388" y="1544638"/>
            <a:ext cx="6480175" cy="1752600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2286000" y="1714500"/>
          <a:ext cx="4570413" cy="3427413"/>
        </p:xfrm>
        <a:graphic>
          <a:graphicData uri="http://schemas.openxmlformats.org/presentationml/2006/ole">
            <p:oleObj spid="_x0000_s32770" name="Презентация" r:id="rId3" imgW="4570530" imgH="3427618" progId="PowerPoint.Show.8">
              <p:embed/>
            </p:oleObj>
          </a:graphicData>
        </a:graphic>
      </p:graphicFrame>
      <p:pic>
        <p:nvPicPr>
          <p:cNvPr id="32773" name="Picture 3" descr="C:\Documents and Settings\дима\Мои документы\МАМИНЫ документы\фото из телефона\Мои рисунки\мои рисунки аттестация\Рисунок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57188" y="1643063"/>
            <a:ext cx="8572500" cy="3140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928688" y="1662113"/>
            <a:ext cx="82153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0" y="357188"/>
            <a:ext cx="8715375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32777" name="Picture 3" descr="H:\анимэ\book35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85938" y="285750"/>
            <a:ext cx="54292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428625" y="4500563"/>
            <a:ext cx="8899525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Учебник на странице  67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4" descr="http://soft-best.ws/uploads/posts/2008-11/1227089148_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3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1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8625" y="3336925"/>
            <a:ext cx="6480175" cy="230187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8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33388" y="1544638"/>
            <a:ext cx="6480175" cy="1752600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2286000" y="1714500"/>
          <a:ext cx="4570413" cy="3427413"/>
        </p:xfrm>
        <a:graphic>
          <a:graphicData uri="http://schemas.openxmlformats.org/presentationml/2006/ole">
            <p:oleObj spid="_x0000_s35842" name="Презентация" r:id="rId3" imgW="4570530" imgH="3427618" progId="PowerPoint.Show.8">
              <p:embed/>
            </p:oleObj>
          </a:graphicData>
        </a:graphic>
      </p:graphicFrame>
      <p:pic>
        <p:nvPicPr>
          <p:cNvPr id="1029" name="Picture 3" descr="C:\Documents and Settings\дима\Мои документы\МАМИНЫ документы\фото из телефона\Мои рисунки\мои рисунки аттестация\Рисунок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57188" y="1643063"/>
            <a:ext cx="8572500" cy="3140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928688" y="1662113"/>
            <a:ext cx="82153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28625" y="428625"/>
            <a:ext cx="8715375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4" name="AutoShape 10"/>
          <p:cNvSpPr>
            <a:spLocks noChangeArrowheads="1"/>
          </p:cNvSpPr>
          <p:nvPr/>
        </p:nvSpPr>
        <p:spPr bwMode="auto">
          <a:xfrm rot="1488525">
            <a:off x="3792538" y="1506538"/>
            <a:ext cx="914400" cy="914400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5" name="AutoShape 10"/>
          <p:cNvSpPr>
            <a:spLocks noChangeArrowheads="1"/>
          </p:cNvSpPr>
          <p:nvPr/>
        </p:nvSpPr>
        <p:spPr bwMode="auto">
          <a:xfrm>
            <a:off x="2857500" y="1571625"/>
            <a:ext cx="1071563" cy="771525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6" name="AutoShape 10"/>
          <p:cNvSpPr>
            <a:spLocks noChangeArrowheads="1"/>
          </p:cNvSpPr>
          <p:nvPr/>
        </p:nvSpPr>
        <p:spPr bwMode="auto">
          <a:xfrm>
            <a:off x="4786313" y="1643063"/>
            <a:ext cx="914400" cy="914400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8" name="AutoShape 10"/>
          <p:cNvSpPr>
            <a:spLocks noChangeArrowheads="1"/>
          </p:cNvSpPr>
          <p:nvPr/>
        </p:nvSpPr>
        <p:spPr bwMode="auto">
          <a:xfrm rot="2416621">
            <a:off x="5688013" y="1616075"/>
            <a:ext cx="914400" cy="914400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9" name="AutoShape 10"/>
          <p:cNvSpPr>
            <a:spLocks noChangeArrowheads="1"/>
          </p:cNvSpPr>
          <p:nvPr/>
        </p:nvSpPr>
        <p:spPr bwMode="auto">
          <a:xfrm rot="1193368">
            <a:off x="2128838" y="1628775"/>
            <a:ext cx="914400" cy="914400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30" name="AutoShape 10"/>
          <p:cNvSpPr>
            <a:spLocks noChangeArrowheads="1"/>
          </p:cNvSpPr>
          <p:nvPr/>
        </p:nvSpPr>
        <p:spPr bwMode="auto">
          <a:xfrm>
            <a:off x="1071563" y="1571625"/>
            <a:ext cx="914400" cy="914400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31" name="AutoShape 10"/>
          <p:cNvSpPr>
            <a:spLocks noChangeArrowheads="1"/>
          </p:cNvSpPr>
          <p:nvPr/>
        </p:nvSpPr>
        <p:spPr bwMode="auto">
          <a:xfrm rot="2129025">
            <a:off x="180975" y="1681163"/>
            <a:ext cx="914400" cy="914400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2" name="AutoShape 10"/>
          <p:cNvSpPr>
            <a:spLocks noChangeArrowheads="1"/>
          </p:cNvSpPr>
          <p:nvPr/>
        </p:nvSpPr>
        <p:spPr bwMode="auto">
          <a:xfrm>
            <a:off x="6786563" y="1643063"/>
            <a:ext cx="914400" cy="914400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33" name="AutoShape 10"/>
          <p:cNvSpPr>
            <a:spLocks noChangeArrowheads="1"/>
          </p:cNvSpPr>
          <p:nvPr/>
        </p:nvSpPr>
        <p:spPr bwMode="auto">
          <a:xfrm rot="2021047">
            <a:off x="7748588" y="1676400"/>
            <a:ext cx="914400" cy="914400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35858" name="AutoShape 10"/>
          <p:cNvSpPr>
            <a:spLocks noChangeArrowheads="1"/>
          </p:cNvSpPr>
          <p:nvPr/>
        </p:nvSpPr>
        <p:spPr bwMode="auto">
          <a:xfrm>
            <a:off x="0" y="2928938"/>
            <a:ext cx="914400" cy="914400"/>
          </a:xfrm>
          <a:prstGeom prst="star4">
            <a:avLst>
              <a:gd name="adj" fmla="val 12500"/>
            </a:avLst>
          </a:prstGeom>
          <a:solidFill>
            <a:srgbClr val="00B0F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5859" name="AutoShape 10"/>
          <p:cNvSpPr>
            <a:spLocks noChangeArrowheads="1"/>
          </p:cNvSpPr>
          <p:nvPr/>
        </p:nvSpPr>
        <p:spPr bwMode="auto">
          <a:xfrm rot="2339809">
            <a:off x="1214438" y="3000375"/>
            <a:ext cx="914400" cy="914400"/>
          </a:xfrm>
          <a:prstGeom prst="star4">
            <a:avLst>
              <a:gd name="adj" fmla="val 15444"/>
            </a:avLst>
          </a:prstGeom>
          <a:solidFill>
            <a:srgbClr val="00B0F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5860" name="AutoShape 10"/>
          <p:cNvSpPr>
            <a:spLocks noChangeArrowheads="1"/>
          </p:cNvSpPr>
          <p:nvPr/>
        </p:nvSpPr>
        <p:spPr bwMode="auto">
          <a:xfrm>
            <a:off x="2143125" y="3071813"/>
            <a:ext cx="914400" cy="914400"/>
          </a:xfrm>
          <a:prstGeom prst="star4">
            <a:avLst>
              <a:gd name="adj" fmla="val 12500"/>
            </a:avLst>
          </a:prstGeom>
          <a:solidFill>
            <a:srgbClr val="00B0F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5861" name="AutoShape 10"/>
          <p:cNvSpPr>
            <a:spLocks noChangeArrowheads="1"/>
          </p:cNvSpPr>
          <p:nvPr/>
        </p:nvSpPr>
        <p:spPr bwMode="auto">
          <a:xfrm rot="2694951">
            <a:off x="3071813" y="3000375"/>
            <a:ext cx="914400" cy="914400"/>
          </a:xfrm>
          <a:prstGeom prst="star4">
            <a:avLst>
              <a:gd name="adj" fmla="val 12500"/>
            </a:avLst>
          </a:prstGeom>
          <a:solidFill>
            <a:srgbClr val="00B0F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5862" name="AutoShape 10"/>
          <p:cNvSpPr>
            <a:spLocks noChangeArrowheads="1"/>
          </p:cNvSpPr>
          <p:nvPr/>
        </p:nvSpPr>
        <p:spPr bwMode="auto">
          <a:xfrm>
            <a:off x="3857625" y="3000375"/>
            <a:ext cx="914400" cy="914400"/>
          </a:xfrm>
          <a:prstGeom prst="star4">
            <a:avLst>
              <a:gd name="adj" fmla="val 12500"/>
            </a:avLst>
          </a:prstGeom>
          <a:solidFill>
            <a:srgbClr val="00B0F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5863" name="AutoShape 10"/>
          <p:cNvSpPr>
            <a:spLocks noChangeArrowheads="1"/>
          </p:cNvSpPr>
          <p:nvPr/>
        </p:nvSpPr>
        <p:spPr bwMode="auto">
          <a:xfrm>
            <a:off x="5786438" y="2928938"/>
            <a:ext cx="914400" cy="914400"/>
          </a:xfrm>
          <a:prstGeom prst="star4">
            <a:avLst>
              <a:gd name="adj" fmla="val 12500"/>
            </a:avLst>
          </a:prstGeom>
          <a:solidFill>
            <a:srgbClr val="00B0F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5864" name="AutoShape 10"/>
          <p:cNvSpPr>
            <a:spLocks noChangeArrowheads="1"/>
          </p:cNvSpPr>
          <p:nvPr/>
        </p:nvSpPr>
        <p:spPr bwMode="auto">
          <a:xfrm rot="2217201">
            <a:off x="4929188" y="3000375"/>
            <a:ext cx="914400" cy="914400"/>
          </a:xfrm>
          <a:prstGeom prst="star4">
            <a:avLst>
              <a:gd name="adj" fmla="val 12500"/>
            </a:avLst>
          </a:prstGeom>
          <a:solidFill>
            <a:srgbClr val="00B0F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357158" y="4071942"/>
            <a:ext cx="7263593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7</a:t>
            </a:r>
            <a:r>
              <a:rPr lang="en-US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&lt; 9             9&gt;7</a:t>
            </a:r>
            <a:endParaRPr lang="ru-RU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428596" y="5286388"/>
            <a:ext cx="719215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9 – 7           9 – 7</a:t>
            </a:r>
            <a:endParaRPr lang="ru-RU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 sz="quarter"/>
          </p:nvPr>
        </p:nvSpPr>
        <p:spPr>
          <a:xfrm>
            <a:off x="428625" y="3336925"/>
            <a:ext cx="6480175" cy="230187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8" name="Подзаголовок 8"/>
          <p:cNvSpPr>
            <a:spLocks noGrp="1"/>
          </p:cNvSpPr>
          <p:nvPr>
            <p:ph type="subTitle" sz="quarter" idx="1"/>
          </p:nvPr>
        </p:nvSpPr>
        <p:spPr>
          <a:xfrm>
            <a:off x="433388" y="1544638"/>
            <a:ext cx="6480175" cy="1752600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2286000" y="1714500"/>
          <a:ext cx="4570413" cy="3427413"/>
        </p:xfrm>
        <a:graphic>
          <a:graphicData uri="http://schemas.openxmlformats.org/presentationml/2006/ole">
            <p:oleObj spid="_x0000_s36866" name="Презентация" r:id="rId4" imgW="4570530" imgH="3427618" progId="PowerPoint.Show.8">
              <p:embed/>
            </p:oleObj>
          </a:graphicData>
        </a:graphic>
      </p:graphicFrame>
      <p:pic>
        <p:nvPicPr>
          <p:cNvPr id="1029" name="Picture 3" descr="C:\Documents and Settings\дима\Мои документы\МАМИНЫ документы\фото из телефона\Мои рисунки\мои рисунки аттестация\Рисунок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57188" y="1643063"/>
            <a:ext cx="8572500" cy="3140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928688" y="1662113"/>
            <a:ext cx="82153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28625" y="428625"/>
            <a:ext cx="8715375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57188" y="4071938"/>
            <a:ext cx="7262812" cy="92392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428625" y="5286375"/>
            <a:ext cx="7191375" cy="92392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sp>
        <p:nvSpPr>
          <p:cNvPr id="36875" name="Rectangle 3"/>
          <p:cNvSpPr>
            <a:spLocks noChangeArrowheads="1"/>
          </p:cNvSpPr>
          <p:nvPr/>
        </p:nvSpPr>
        <p:spPr bwMode="auto">
          <a:xfrm>
            <a:off x="285750" y="1357313"/>
            <a:ext cx="8245475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Чтобы узнать, </a:t>
            </a:r>
            <a:endParaRPr lang="en-US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на сколько одно число</a:t>
            </a:r>
            <a:endParaRPr lang="en-US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больше или меньше другого, </a:t>
            </a:r>
            <a:endParaRPr lang="en-US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надо из большего числа вычесть меньшее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28596" y="4813994"/>
            <a:ext cx="719215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 </a:t>
            </a:r>
            <a:r>
              <a:rPr lang="en-US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9 – 7 = 2</a:t>
            </a:r>
            <a:endParaRPr lang="ru-RU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pic>
        <p:nvPicPr>
          <p:cNvPr id="36877" name="Picture 2" descr="C:\Documents and Settings\Admin\Рабочий стол\анимэ\animals15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72250" y="285750"/>
            <a:ext cx="1785938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ladybug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5334000"/>
            <a:ext cx="11906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4" name="Picture 12" descr="ladybug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00488" y="228600"/>
            <a:ext cx="11906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5" name="Picture 13" descr="ladybug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77088" y="1219200"/>
            <a:ext cx="11906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6" name="Picture 14" descr="ladybug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53288" y="4267200"/>
            <a:ext cx="11906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7" name="Picture 15" descr="ladybug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76688" y="5257800"/>
            <a:ext cx="11906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8" name="Picture 16" descr="ladybug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57288" y="4419600"/>
            <a:ext cx="11906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9" name="Picture 17" descr="ladybug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24288" y="2743200"/>
            <a:ext cx="11906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33333E-6 L -0.00833 -0.7111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3 -0.71111 L 0.78334 -0.72223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6" y="-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8334 0.01111 L -3.33333E-6 0.0111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01111 L 0.775 -0.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7" y="-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8334 -0.72223 L -0.01666 -0.7222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3 -0.71111 L 0.78334 0.0111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6" y="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8282 0.01088 C 0.76285 0.00717 0.67657 0.05764 0.66302 -0.01111 C 0.64948 -0.07986 0.77535 -0.38866 0.70122 -0.40162 C 0.62709 -0.41459 0.25452 -0.04422 0.21789 -0.08889 C 0.18125 -0.13357 0.46754 -0.58148 0.48091 -0.66991 C 0.4941 -0.75834 0.35434 -0.65718 0.29757 -0.61898 C 0.2408 -0.58079 0.17483 -0.44283 0.14045 -0.44121 C 0.10608 -0.43959 0.10191 -0.57385 0.09167 -0.6088 " pathEditMode="relative" rAng="0" ptsTypes="aaaaaaaa">
                                      <p:cBhvr>
                                        <p:cTn id="24" dur="5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6" y="-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000"/>
                            </p:stCondLst>
                            <p:childTnLst>
                              <p:par>
                                <p:cTn id="2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167 -0.6088 C 0.05 -0.5706 0.0342 -0.56667 0.02153 -0.50718 C 0.00868 -0.44745 -0.00017 -0.32847 0.01528 -0.25116 C 0.0309 -0.17384 0.05451 -0.09259 0.11493 -0.04282 C 0.17535 0.00694 0.28924 0.0375 0.3783 0.04745 C 0.46719 0.05764 0.57413 0.06435 0.64879 0.01806 C 0.72344 -0.02801 0.79479 -0.13426 0.82604 -0.22986 C 0.85729 -0.32523 0.86076 -0.47384 0.83594 -0.5544 C 0.81111 -0.63518 0.74306 -0.68056 0.67708 -0.71389 C 0.61129 -0.74699 0.50851 -0.75093 0.4408 -0.75486 C 0.37326 -0.75856 0.32917 -0.76134 0.27118 -0.73681 C 0.21319 -0.71227 0.13316 -0.64699 0.09167 -0.6088 Z " pathEditMode="relative" rAng="0" ptsTypes="aaaaaaaaaaaa">
                                      <p:cBhvr>
                                        <p:cTn id="27" dur="3000" spd="-100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" y="2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500"/>
                            </p:stCondLst>
                            <p:childTnLst>
                              <p:par>
                                <p:cTn id="34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5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000"/>
                            </p:stCondLst>
                            <p:childTnLst>
                              <p:par>
                                <p:cTn id="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500"/>
                            </p:stCondLst>
                            <p:childTnLst>
                              <p:par>
                                <p:cTn id="42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000"/>
                            </p:stCondLst>
                            <p:childTnLst>
                              <p:par>
                                <p:cTn id="4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4500"/>
                            </p:stCondLst>
                            <p:childTnLst>
                              <p:par>
                                <p:cTn id="50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6000"/>
                            </p:stCondLst>
                            <p:childTnLst>
                              <p:par>
                                <p:cTn id="5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6500"/>
                            </p:stCondLst>
                            <p:childTnLst>
                              <p:par>
                                <p:cTn id="58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9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0"/>
                            </p:stCondLst>
                            <p:childTnLst>
                              <p:par>
                                <p:cTn id="6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8500"/>
                            </p:stCondLst>
                            <p:childTnLst>
                              <p:par>
                                <p:cTn id="66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7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0"/>
                            </p:stCondLst>
                            <p:childTnLst>
                              <p:par>
                                <p:cTn id="6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500"/>
                            </p:stCondLst>
                            <p:childTnLst>
                              <p:par>
                                <p:cTn id="74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5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8625" y="3336925"/>
            <a:ext cx="6480175" cy="230187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8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33388" y="1544638"/>
            <a:ext cx="6480175" cy="1752600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2286000" y="1714500"/>
          <a:ext cx="4570413" cy="3427413"/>
        </p:xfrm>
        <a:graphic>
          <a:graphicData uri="http://schemas.openxmlformats.org/presentationml/2006/ole">
            <p:oleObj spid="_x0000_s56322" name="Презентация" r:id="rId3" imgW="4570530" imgH="3427618" progId="PowerPoint.Show.8">
              <p:embed/>
            </p:oleObj>
          </a:graphicData>
        </a:graphic>
      </p:graphicFrame>
      <p:pic>
        <p:nvPicPr>
          <p:cNvPr id="1029" name="Picture 3" descr="C:\Documents and Settings\дима\Мои документы\МАМИНЫ документы\фото из телефона\Мои рисунки\мои рисунки аттестация\Рисунок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57188" y="1643063"/>
            <a:ext cx="8572500" cy="3140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928688" y="1662113"/>
            <a:ext cx="82153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28625" y="428625"/>
            <a:ext cx="8715375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57188" y="4071938"/>
            <a:ext cx="7262812" cy="92392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428625" y="5286375"/>
            <a:ext cx="7191375" cy="92392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285750" y="1357313"/>
            <a:ext cx="82454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en-US" sz="3600" b="1" i="1" dirty="0">
              <a:latin typeface="+mj-lt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28596" y="4813994"/>
            <a:ext cx="719215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 </a:t>
            </a:r>
          </a:p>
        </p:txBody>
      </p:sp>
      <p:pic>
        <p:nvPicPr>
          <p:cNvPr id="56333" name="Picture 5" descr="Картинка 1 из 49896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36513" y="0"/>
            <a:ext cx="9342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Картинка 5 из 4525">
            <a:hlinkClick r:id="rId7"/>
          </p:cNvPr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785938" y="1714500"/>
            <a:ext cx="46958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8625" y="3336925"/>
            <a:ext cx="6480175" cy="230187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8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33388" y="1544638"/>
            <a:ext cx="6480175" cy="1752600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2286000" y="1714500"/>
          <a:ext cx="4570413" cy="3427413"/>
        </p:xfrm>
        <a:graphic>
          <a:graphicData uri="http://schemas.openxmlformats.org/presentationml/2006/ole">
            <p:oleObj spid="_x0000_s57346" name="Презентация" r:id="rId3" imgW="4570530" imgH="3427618" progId="PowerPoint.Show.8">
              <p:embed/>
            </p:oleObj>
          </a:graphicData>
        </a:graphic>
      </p:graphicFrame>
      <p:pic>
        <p:nvPicPr>
          <p:cNvPr id="1029" name="Picture 3" descr="C:\Documents and Settings\дима\Мои документы\МАМИНЫ документы\фото из телефона\Мои рисунки\мои рисунки аттестация\Рисунок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57188" y="1643063"/>
            <a:ext cx="8572500" cy="3140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928688" y="1662113"/>
            <a:ext cx="82153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28625" y="428625"/>
            <a:ext cx="8715375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57188" y="4071938"/>
            <a:ext cx="7262812" cy="92392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428625" y="5286375"/>
            <a:ext cx="7191375" cy="92392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285750" y="1357313"/>
            <a:ext cx="82454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en-US" sz="3600" b="1" i="1" dirty="0">
              <a:latin typeface="+mj-lt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28596" y="4813994"/>
            <a:ext cx="719215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 </a:t>
            </a:r>
          </a:p>
        </p:txBody>
      </p:sp>
      <p:pic>
        <p:nvPicPr>
          <p:cNvPr id="57357" name="Picture 5" descr="Картинка 1 из 49896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342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AutoShape 7"/>
          <p:cNvSpPr>
            <a:spLocks noChangeArrowheads="1"/>
          </p:cNvSpPr>
          <p:nvPr/>
        </p:nvSpPr>
        <p:spPr bwMode="auto">
          <a:xfrm>
            <a:off x="1143000" y="428625"/>
            <a:ext cx="5688013" cy="1214438"/>
          </a:xfrm>
          <a:prstGeom prst="wedgeEllipseCallout">
            <a:avLst>
              <a:gd name="adj1" fmla="val 67222"/>
              <a:gd name="adj2" fmla="val -24949"/>
            </a:avLst>
          </a:prstGeom>
          <a:solidFill>
            <a:schemeClr val="bg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2400" b="1" dirty="0">
                <a:solidFill>
                  <a:srgbClr val="FFFF00"/>
                </a:solidFill>
                <a:latin typeface="Times New Roman" pitchFamily="18" charset="0"/>
              </a:rPr>
              <a:t>Зарядка для ума.</a:t>
            </a:r>
          </a:p>
        </p:txBody>
      </p:sp>
      <p:pic>
        <p:nvPicPr>
          <p:cNvPr id="57359" name="Picture 2" descr="Картинка 16 из 49896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072313" y="357188"/>
            <a:ext cx="2071687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0" y="1857375"/>
            <a:ext cx="500062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6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1. Ближе всех.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0" hangingPunct="0"/>
            <a:r>
              <a:rPr lang="ru-RU" sz="36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2. Между ними.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0" hangingPunct="0"/>
            <a:r>
              <a:rPr lang="ru-RU" sz="36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3. Дальше всех.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14313" y="3714750"/>
            <a:ext cx="8929687" cy="286226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 первом и втором месте никогда не было Гончих псов. Малый пес не на </a:t>
            </a:r>
            <a:r>
              <a:rPr lang="ru-RU" sz="36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первом </a:t>
            </a:r>
            <a:r>
              <a:rPr lang="ru-RU" sz="36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месте.  </a:t>
            </a:r>
            <a:endParaRPr lang="en-US" sz="3600" b="1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Как распределены места этих созвездий по отношению к Солнцу?</a:t>
            </a:r>
            <a:endParaRPr lang="ru-RU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/>
      <p:bldP spid="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8625" y="3336925"/>
            <a:ext cx="6480175" cy="230187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8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33388" y="1544638"/>
            <a:ext cx="6480175" cy="1752600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2286000" y="1714500"/>
          <a:ext cx="4570413" cy="3427413"/>
        </p:xfrm>
        <a:graphic>
          <a:graphicData uri="http://schemas.openxmlformats.org/presentationml/2006/ole">
            <p:oleObj spid="_x0000_s59394" name="Презентация" r:id="rId3" imgW="4570530" imgH="3427618" progId="PowerPoint.Show.8">
              <p:embed/>
            </p:oleObj>
          </a:graphicData>
        </a:graphic>
      </p:graphicFrame>
      <p:pic>
        <p:nvPicPr>
          <p:cNvPr id="1029" name="Picture 3" descr="C:\Documents and Settings\дима\Мои документы\МАМИНЫ документы\фото из телефона\Мои рисунки\мои рисунки аттестация\Рисунок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57188" y="1643063"/>
            <a:ext cx="8572500" cy="3140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928688" y="1662113"/>
            <a:ext cx="82153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28625" y="428625"/>
            <a:ext cx="8715375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57188" y="4071938"/>
            <a:ext cx="7262812" cy="92392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428625" y="5286375"/>
            <a:ext cx="7191375" cy="92392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285750" y="1357313"/>
            <a:ext cx="82454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en-US" sz="3600" b="1" i="1" dirty="0">
              <a:latin typeface="+mj-lt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28596" y="4813994"/>
            <a:ext cx="719215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 </a:t>
            </a:r>
          </a:p>
        </p:txBody>
      </p:sp>
      <p:pic>
        <p:nvPicPr>
          <p:cNvPr id="59405" name="Picture 5" descr="Картинка 1 из 49896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342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>
            <a:off x="214313" y="3714750"/>
            <a:ext cx="8929687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59407" name="Picture 2" descr="Картинка 16 из 49896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86250" y="2357438"/>
            <a:ext cx="5046663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8" name="Picture 2" descr="Картинка 29 из 4555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3143250"/>
            <a:ext cx="4397375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9" name="Рисунок 3" descr="http://www.fpublisher.ru/img_stars/sir_star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953125" y="0"/>
            <a:ext cx="3190875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10" name="Picture 2" descr="Картинка 18 из 4555">
            <a:hlinkClick r:id="rId12"/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4732338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Прямоугольник 22"/>
          <p:cNvSpPr/>
          <p:nvPr/>
        </p:nvSpPr>
        <p:spPr>
          <a:xfrm>
            <a:off x="1523248" y="1214423"/>
            <a:ext cx="5748177" cy="175432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 – Большой пес</a:t>
            </a:r>
            <a:endParaRPr lang="en-US" sz="36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 – Малый пес </a:t>
            </a:r>
            <a:endParaRPr lang="en-US" sz="36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 – Гончие псы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 sz="quarter"/>
          </p:nvPr>
        </p:nvSpPr>
        <p:spPr>
          <a:xfrm>
            <a:off x="428625" y="3336925"/>
            <a:ext cx="6480175" cy="230187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8" name="Подзаголовок 8"/>
          <p:cNvSpPr>
            <a:spLocks noGrp="1"/>
          </p:cNvSpPr>
          <p:nvPr>
            <p:ph type="subTitle" sz="quarter" idx="1"/>
          </p:nvPr>
        </p:nvSpPr>
        <p:spPr>
          <a:xfrm>
            <a:off x="433388" y="1544638"/>
            <a:ext cx="6480175" cy="1752600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2286000" y="1714500"/>
          <a:ext cx="4570413" cy="3427413"/>
        </p:xfrm>
        <a:graphic>
          <a:graphicData uri="http://schemas.openxmlformats.org/presentationml/2006/ole">
            <p:oleObj spid="_x0000_s60418" name="Презентация" r:id="rId3" imgW="4570530" imgH="3427618" progId="PowerPoint.Show.8">
              <p:embed/>
            </p:oleObj>
          </a:graphicData>
        </a:graphic>
      </p:graphicFrame>
      <p:pic>
        <p:nvPicPr>
          <p:cNvPr id="1029" name="Picture 3" descr="C:\Documents and Settings\дима\Мои документы\МАМИНЫ документы\фото из телефона\Мои рисунки\мои рисунки аттестация\Рисунок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57188" y="1643063"/>
            <a:ext cx="8572500" cy="3140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928688" y="1662113"/>
            <a:ext cx="82153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28625" y="428625"/>
            <a:ext cx="8715375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57188" y="4071938"/>
            <a:ext cx="7262812" cy="92392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428625" y="5286375"/>
            <a:ext cx="7191375" cy="92392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sp>
        <p:nvSpPr>
          <p:cNvPr id="60427" name="Rectangle 3"/>
          <p:cNvSpPr>
            <a:spLocks noChangeArrowheads="1"/>
          </p:cNvSpPr>
          <p:nvPr/>
        </p:nvSpPr>
        <p:spPr bwMode="auto">
          <a:xfrm>
            <a:off x="285750" y="1357313"/>
            <a:ext cx="82454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 sz="3600" b="1" i="1"/>
          </a:p>
        </p:txBody>
      </p:sp>
      <p:sp>
        <p:nvSpPr>
          <p:cNvPr id="39" name="Прямоугольник 38"/>
          <p:cNvSpPr/>
          <p:nvPr/>
        </p:nvSpPr>
        <p:spPr>
          <a:xfrm>
            <a:off x="428596" y="4813994"/>
            <a:ext cx="719215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 </a:t>
            </a:r>
          </a:p>
        </p:txBody>
      </p:sp>
      <p:sp>
        <p:nvSpPr>
          <p:cNvPr id="60419" name="Rectangle 3"/>
          <p:cNvSpPr>
            <a:spLocks noChangeArrowheads="1"/>
          </p:cNvSpPr>
          <p:nvPr/>
        </p:nvSpPr>
        <p:spPr bwMode="auto">
          <a:xfrm>
            <a:off x="0" y="554038"/>
            <a:ext cx="91440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sz="3200" b="1" i="1"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C</a:t>
            </a:r>
            <a:r>
              <a:rPr lang="ru-RU" sz="3200" b="1" i="1"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траница 67 №3</a:t>
            </a:r>
            <a:endParaRPr lang="en-US" sz="3200" b="1" i="1">
              <a:effectLst>
                <a:outerShdw blurRad="38100" dist="38100" dir="2700000" algn="tl">
                  <a:srgbClr val="000000"/>
                </a:outerShdw>
              </a:effectLst>
              <a:cs typeface="Times New Roman" pitchFamily="18" charset="0"/>
            </a:endParaRPr>
          </a:p>
          <a:p>
            <a:pPr algn="ctr">
              <a:defRPr/>
            </a:pPr>
            <a:r>
              <a:rPr lang="ru-RU" sz="3200" b="1" i="1"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 1</a:t>
            </a:r>
            <a:r>
              <a:rPr lang="en-US" sz="3200" b="1" i="1"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 - </a:t>
            </a:r>
            <a:r>
              <a:rPr lang="ru-RU" sz="3200" b="1" i="1"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2 столбики</a:t>
            </a:r>
            <a:r>
              <a:rPr lang="en-US" sz="3200" b="1" i="1"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 </a:t>
            </a:r>
            <a:r>
              <a:rPr lang="ru-RU" sz="3200" b="1" i="1"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- 1 вариант </a:t>
            </a:r>
            <a:endParaRPr lang="en-US" sz="3200" b="1" i="1">
              <a:effectLst>
                <a:outerShdw blurRad="38100" dist="38100" dir="2700000" algn="tl">
                  <a:srgbClr val="000000"/>
                </a:outerShdw>
              </a:effectLst>
              <a:cs typeface="Times New Roman" pitchFamily="18" charset="0"/>
            </a:endParaRPr>
          </a:p>
          <a:p>
            <a:pPr algn="ctr">
              <a:defRPr/>
            </a:pPr>
            <a:r>
              <a:rPr lang="ru-RU" sz="3200" b="1" i="1"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3</a:t>
            </a:r>
            <a:r>
              <a:rPr lang="en-US" sz="3200" b="1" i="1"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 - </a:t>
            </a:r>
            <a:r>
              <a:rPr lang="ru-RU" sz="3200" b="1" i="1"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4 столбики – 2 вариант </a:t>
            </a:r>
            <a:endParaRPr lang="ru-RU" sz="3200" b="1" i="1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60430" name="Picture 5" descr="C:\Documents and Settings\Admin\Рабочий стол\анимэ\book17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63" y="3429000"/>
            <a:ext cx="3500437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 sz="quarter"/>
          </p:nvPr>
        </p:nvSpPr>
        <p:spPr>
          <a:xfrm>
            <a:off x="428625" y="3336925"/>
            <a:ext cx="6480175" cy="230187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8" name="Подзаголовок 8"/>
          <p:cNvSpPr>
            <a:spLocks noGrp="1"/>
          </p:cNvSpPr>
          <p:nvPr>
            <p:ph type="subTitle" sz="quarter" idx="1"/>
          </p:nvPr>
        </p:nvSpPr>
        <p:spPr>
          <a:xfrm>
            <a:off x="433388" y="1544638"/>
            <a:ext cx="6480175" cy="1752600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2286000" y="1714500"/>
          <a:ext cx="4570413" cy="3427413"/>
        </p:xfrm>
        <a:graphic>
          <a:graphicData uri="http://schemas.openxmlformats.org/presentationml/2006/ole">
            <p:oleObj spid="_x0000_s61442" name="Презентация" r:id="rId3" imgW="4570530" imgH="3427618" progId="PowerPoint.Show.8">
              <p:embed/>
            </p:oleObj>
          </a:graphicData>
        </a:graphic>
      </p:graphicFrame>
      <p:pic>
        <p:nvPicPr>
          <p:cNvPr id="1029" name="Picture 3" descr="C:\Documents and Settings\дима\Мои документы\МАМИНЫ документы\фото из телефона\Мои рисунки\мои рисунки аттестация\Рисунок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928688" y="1662113"/>
            <a:ext cx="82153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28625" y="428625"/>
            <a:ext cx="8715375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57188" y="4071938"/>
            <a:ext cx="7262812" cy="92392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428625" y="5286375"/>
            <a:ext cx="7191375" cy="92392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28596" y="4813994"/>
            <a:ext cx="719215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 </a:t>
            </a:r>
          </a:p>
        </p:txBody>
      </p:sp>
      <p:sp>
        <p:nvSpPr>
          <p:cNvPr id="61443" name="Rectangle 3"/>
          <p:cNvSpPr>
            <a:spLocks noChangeArrowheads="1"/>
          </p:cNvSpPr>
          <p:nvPr/>
        </p:nvSpPr>
        <p:spPr bwMode="auto">
          <a:xfrm>
            <a:off x="1258888" y="1268413"/>
            <a:ext cx="659130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7-2=</a:t>
            </a: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ru-RU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8-6=</a:t>
            </a:r>
            <a:r>
              <a:rPr lang="ru-RU" sz="3600" b="1" dirty="0">
                <a:solidFill>
                  <a:srgbClr val="FF130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3600" b="1" dirty="0">
              <a:solidFill>
                <a:srgbClr val="FF130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0" hangingPunct="0"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8-1=</a:t>
            </a: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ru-RU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6-5=</a:t>
            </a:r>
            <a:r>
              <a:rPr lang="ru-RU" sz="3600" b="1" dirty="0">
                <a:solidFill>
                  <a:srgbClr val="FF130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0" hangingPunct="0">
              <a:defRPr/>
            </a:pP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7-3=</a:t>
            </a: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ru-RU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8-2=</a:t>
            </a:r>
            <a:r>
              <a:rPr lang="ru-RU" sz="3600" b="1" dirty="0">
                <a:solidFill>
                  <a:srgbClr val="FF130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6</a:t>
            </a:r>
            <a:r>
              <a:rPr lang="ru-RU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12-10=</a:t>
            </a: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     9-4=</a:t>
            </a:r>
            <a:r>
              <a:rPr lang="ru-RU" sz="3600" b="1" dirty="0">
                <a:solidFill>
                  <a:srgbClr val="FF130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ru-RU" sz="3600" b="1" dirty="0">
              <a:solidFill>
                <a:srgbClr val="FF130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0" hangingPunct="0">
              <a:defRPr/>
            </a:pP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5-4=</a:t>
            </a: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10-3=</a:t>
            </a:r>
            <a:r>
              <a:rPr lang="ru-RU" sz="3600" b="1" dirty="0">
                <a:solidFill>
                  <a:srgbClr val="FF130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pPr eaLnBrk="0" hangingPunct="0"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11-10=</a:t>
            </a: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sz="3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9-5=</a:t>
            </a:r>
            <a:r>
              <a:rPr lang="ru-RU" sz="3600" b="1" dirty="0" smtClean="0">
                <a:solidFill>
                  <a:srgbClr val="FF130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ru-RU" sz="3600" b="1" dirty="0">
              <a:solidFill>
                <a:srgbClr val="FF130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 sz="quarter"/>
          </p:nvPr>
        </p:nvSpPr>
        <p:spPr>
          <a:xfrm>
            <a:off x="428625" y="3336925"/>
            <a:ext cx="6480175" cy="230187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8" name="Подзаголовок 8"/>
          <p:cNvSpPr>
            <a:spLocks noGrp="1"/>
          </p:cNvSpPr>
          <p:nvPr>
            <p:ph type="subTitle" sz="quarter" idx="1"/>
          </p:nvPr>
        </p:nvSpPr>
        <p:spPr>
          <a:xfrm>
            <a:off x="433388" y="1544638"/>
            <a:ext cx="6480175" cy="1752600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2286000" y="1714500"/>
          <a:ext cx="4570413" cy="3427413"/>
        </p:xfrm>
        <a:graphic>
          <a:graphicData uri="http://schemas.openxmlformats.org/presentationml/2006/ole">
            <p:oleObj spid="_x0000_s63490" name="Презентация" r:id="rId3" imgW="4570530" imgH="3427618" progId="PowerPoint.Show.8">
              <p:embed/>
            </p:oleObj>
          </a:graphicData>
        </a:graphic>
      </p:graphicFrame>
      <p:pic>
        <p:nvPicPr>
          <p:cNvPr id="1029" name="Picture 3" descr="C:\Documents and Settings\дима\Мои документы\МАМИНЫ документы\фото из телефона\Мои рисунки\мои рисунки аттестация\Рисунок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57188" y="1643063"/>
            <a:ext cx="8572500" cy="3140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928688" y="1662113"/>
            <a:ext cx="82153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28625" y="428625"/>
            <a:ext cx="8715375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57188" y="4071938"/>
            <a:ext cx="7262812" cy="92392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428625" y="5286375"/>
            <a:ext cx="7191375" cy="92392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28596" y="4813994"/>
            <a:ext cx="719215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 </a:t>
            </a:r>
          </a:p>
        </p:txBody>
      </p:sp>
      <p:sp>
        <p:nvSpPr>
          <p:cNvPr id="63500" name="Прямоугольник 13"/>
          <p:cNvSpPr>
            <a:spLocks noChangeArrowheads="1"/>
          </p:cNvSpPr>
          <p:nvPr/>
        </p:nvSpPr>
        <p:spPr bwMode="auto">
          <a:xfrm>
            <a:off x="642938" y="571500"/>
            <a:ext cx="789781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dirty="0">
                <a:solidFill>
                  <a:srgbClr val="FF00FF"/>
                </a:solidFill>
              </a:rPr>
              <a:t>12    6    2    </a:t>
            </a:r>
            <a:r>
              <a:rPr lang="ru-RU" sz="4400" dirty="0" smtClean="0">
                <a:solidFill>
                  <a:srgbClr val="FF00FF"/>
                </a:solidFill>
              </a:rPr>
              <a:t>3    11    11 </a:t>
            </a:r>
            <a:endParaRPr lang="ru-RU" sz="4400" dirty="0">
              <a:solidFill>
                <a:srgbClr val="FF00FF"/>
              </a:solidFill>
            </a:endParaRPr>
          </a:p>
        </p:txBody>
      </p:sp>
      <p:pic>
        <p:nvPicPr>
          <p:cNvPr id="15" name="Рисунок 3" descr="http://www.fpublisher.ru/img_stars/sir_star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1785938"/>
            <a:ext cx="4500562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1214414" y="5572140"/>
            <a:ext cx="6572296" cy="707886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СИРИУС</a:t>
            </a:r>
          </a:p>
        </p:txBody>
      </p:sp>
      <p:pic>
        <p:nvPicPr>
          <p:cNvPr id="18" name="Picture 9" descr="http://scienceblogs.com/startswithabang/upload/2010/05/how_far_to_the_stars/3_0591d2003dd461b9505270560c91a33a-thumb-500x405-49946.jpg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1785938"/>
            <a:ext cx="46958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Заголовок 7"/>
          <p:cNvSpPr>
            <a:spLocks noGrp="1"/>
          </p:cNvSpPr>
          <p:nvPr>
            <p:ph type="ctrTitle"/>
          </p:nvPr>
        </p:nvSpPr>
        <p:spPr>
          <a:xfrm>
            <a:off x="428625" y="3336925"/>
            <a:ext cx="6480175" cy="230187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028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33388" y="1544638"/>
            <a:ext cx="6480175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2286000" y="1714500"/>
          <a:ext cx="4570413" cy="3427413"/>
        </p:xfrm>
        <a:graphic>
          <a:graphicData uri="http://schemas.openxmlformats.org/presentationml/2006/ole">
            <p:oleObj spid="_x0000_s3074" name="Презентация" r:id="rId3" imgW="4570530" imgH="3427618" progId="PowerPoint.Show.8">
              <p:embed/>
            </p:oleObj>
          </a:graphicData>
        </a:graphic>
      </p:graphicFrame>
      <p:pic>
        <p:nvPicPr>
          <p:cNvPr id="3077" name="Picture 3" descr="C:\Documents and Settings\дима\Мои документы\МАМИНЫ документы\фото из телефона\Мои рисунки\мои рисунки аттестация\Рисунок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57188" y="1643063"/>
            <a:ext cx="8572500" cy="3140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928688" y="1662113"/>
            <a:ext cx="8215312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48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Times New Roman" pitchFamily="18" charset="0"/>
              </a:rPr>
              <a:t>В жизни много интересного,</a:t>
            </a:r>
            <a:endParaRPr lang="ru-RU" sz="4800" b="1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eaLnBrk="0" hangingPunct="0">
              <a:defRPr/>
            </a:pPr>
            <a:r>
              <a:rPr lang="ru-RU" sz="48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Times New Roman" pitchFamily="18" charset="0"/>
              </a:rPr>
              <a:t>Но пока нам неизвестного,</a:t>
            </a:r>
            <a:endParaRPr lang="ru-RU" sz="4800" b="1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eaLnBrk="0" hangingPunct="0">
              <a:defRPr/>
            </a:pPr>
            <a:r>
              <a:rPr lang="ru-RU" sz="48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Times New Roman" pitchFamily="18" charset="0"/>
              </a:rPr>
              <a:t>Будем думать и считать,</a:t>
            </a:r>
          </a:p>
          <a:p>
            <a:pPr eaLnBrk="0" hangingPunct="0">
              <a:defRPr/>
            </a:pPr>
            <a:r>
              <a:rPr lang="ru-RU" sz="48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Times New Roman" pitchFamily="18" charset="0"/>
              </a:rPr>
              <a:t>И о многом узнавать.</a:t>
            </a:r>
            <a:r>
              <a:rPr lang="ru-RU" sz="4800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Times New Roman" pitchFamily="18" charset="0"/>
              </a:rPr>
              <a:t>    </a:t>
            </a:r>
            <a:r>
              <a:rPr lang="ru-RU" sz="48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</a:p>
        </p:txBody>
      </p:sp>
      <p:pic>
        <p:nvPicPr>
          <p:cNvPr id="3080" name="Picture 2" descr="K:\анимэ\an285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35888" y="357188"/>
            <a:ext cx="1408112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5" descr="C:\Documents and Settings\Admin\Рабочий стол\анимэ\butterfly52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71938" y="5857875"/>
            <a:ext cx="1524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5" descr="C:\Documents and Settings\Admin\Рабочий стол\анимэ\butterfly52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14563" y="5857875"/>
            <a:ext cx="1524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5" descr="C:\Documents and Settings\Admin\Рабочий стол\анимэ\butterfly52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50" y="5857875"/>
            <a:ext cx="1524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5" descr="C:\Documents and Settings\Admin\Рабочий стол\анимэ\book17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31013" y="4786313"/>
            <a:ext cx="2312987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Picture 3" descr="H:\анимэ\book35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188" y="0"/>
            <a:ext cx="2643187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http://scienceblogs.com/startswithabang/upload/2010/05/how_far_to_the_stars/3_0591d2003dd461b9505270560c91a33a-thumb-500x405-49946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22925" y="0"/>
            <a:ext cx="35210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825" y="476250"/>
            <a:ext cx="6697663" cy="5883275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u-RU" sz="35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Я скажу вам в заключенье: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u-RU" sz="35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Дело вовсе не в везенье.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u-RU" sz="35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И «пятёрки» тот получит,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u-RU" sz="35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Кто сидит и честно учит.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u-RU" sz="35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Кто работы не боится,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u-RU" sz="35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Кому нравится учиться,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u-RU" sz="35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Тот </a:t>
            </a:r>
            <a:r>
              <a:rPr lang="ru-RU" sz="35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,кто </a:t>
            </a:r>
            <a:r>
              <a:rPr lang="ru-RU" sz="35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лень прогонит прочь,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u-RU" sz="35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Кто готов друзьям помочь,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u-RU" sz="35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Тот </a:t>
            </a:r>
            <a:r>
              <a:rPr lang="ru-RU" sz="35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,кто </a:t>
            </a:r>
            <a:r>
              <a:rPr lang="ru-RU" sz="35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хочет умным</a:t>
            </a:r>
            <a:r>
              <a:rPr lang="ru-RU" sz="35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35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стать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u-RU" sz="35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И про всё на свете знать!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u-RU" sz="18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5" name="~PP715.WAV">
            <a:hlinkClick r:id="" action="ppaction://media"/>
          </p:cNvPr>
          <p:cNvPicPr>
            <a:picLocks noRot="1" noChangeAspect="1"/>
          </p:cNvPicPr>
          <p:nvPr>
            <a:wavAudioFile r:embed="rId1" name="~PP715.WAV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661400" y="6375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1" name="Picture 4" descr="Картинка 19 из 125656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8" y="2786063"/>
            <a:ext cx="32289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2" name="Picture 2" descr="Картинка 1 из 122656">
            <a:hlinkClick r:id="rId6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7"/>
          <a:srcRect/>
          <a:stretch>
            <a:fillRect/>
          </a:stretch>
        </p:blipFill>
        <p:spPr>
          <a:xfrm>
            <a:off x="5000625" y="0"/>
            <a:ext cx="4143375" cy="3595688"/>
          </a:xfrm>
        </p:spPr>
      </p:pic>
      <p:pic>
        <p:nvPicPr>
          <p:cNvPr id="87043" name="Picture 8" descr="http://im5-tub-ru.yandex.net/i?id=471963324-00-7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285750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Winamp media file.wav">
            <a:hlinkClick r:id="" action="ppaction://media"/>
          </p:cNvPr>
          <p:cNvPicPr>
            <a:picLocks noRot="1" noChangeAspect="1"/>
          </p:cNvPicPr>
          <p:nvPr>
            <a:wavAudioFile r:embed="rId1" name="Winamp media file.wav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7786688" y="60721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5" name="Picture 5" descr="C:\Documents and Settings\Admin\Рабочий стол\анимэ\3dac96de6803d637fcc72bccn7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857500" y="500063"/>
            <a:ext cx="20002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6" name="Picture 2" descr="http://www.artgif.ru/MULT/94003.gif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715125" y="3786188"/>
            <a:ext cx="2071688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8" name="Дорожка №8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12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418" fill="hold"/>
                                        <p:tgtEl>
                                          <p:spTgt spid="870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7048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 sz="quarter"/>
          </p:nvPr>
        </p:nvSpPr>
        <p:spPr>
          <a:xfrm>
            <a:off x="428625" y="3336925"/>
            <a:ext cx="6480175" cy="230187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8" name="Подзаголовок 8"/>
          <p:cNvSpPr>
            <a:spLocks noGrp="1"/>
          </p:cNvSpPr>
          <p:nvPr>
            <p:ph type="subTitle" sz="quarter" idx="1"/>
          </p:nvPr>
        </p:nvSpPr>
        <p:spPr>
          <a:xfrm>
            <a:off x="433388" y="1544638"/>
            <a:ext cx="6480175" cy="1752600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2286000" y="1714500"/>
          <a:ext cx="4570413" cy="3427413"/>
        </p:xfrm>
        <a:graphic>
          <a:graphicData uri="http://schemas.openxmlformats.org/presentationml/2006/ole">
            <p:oleObj spid="_x0000_s66562" name="Презентация" r:id="rId3" imgW="4570530" imgH="3427618" progId="PowerPoint.Show.8">
              <p:embed/>
            </p:oleObj>
          </a:graphicData>
        </a:graphic>
      </p:graphicFrame>
      <p:pic>
        <p:nvPicPr>
          <p:cNvPr id="1029" name="Picture 3" descr="C:\Documents and Settings\дима\Мои документы\МАМИНЫ документы\фото из телефона\Мои рисунки\мои рисунки аттестация\Рисунок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57188" y="1643063"/>
            <a:ext cx="8572500" cy="3140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928688" y="1662113"/>
            <a:ext cx="82153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28625" y="428625"/>
            <a:ext cx="8715375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57188" y="4071938"/>
            <a:ext cx="7262812" cy="92392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428625" y="5286375"/>
            <a:ext cx="7191375" cy="92392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28596" y="4813994"/>
            <a:ext cx="719215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 </a:t>
            </a:r>
          </a:p>
        </p:txBody>
      </p:sp>
      <p:pic>
        <p:nvPicPr>
          <p:cNvPr id="66572" name="Picture 5" descr="C:\Documents and Settings\Admin\Рабочий стол\анимэ\book17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0" y="5000625"/>
            <a:ext cx="2312988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428596" y="2285992"/>
            <a:ext cx="8185793" cy="2616101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Тетр</a:t>
            </a:r>
            <a:r>
              <a:rPr lang="ru-RU" sz="4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  стр. </a:t>
            </a:r>
            <a:r>
              <a:rPr lang="ru-RU" sz="44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30</a:t>
            </a:r>
            <a:r>
              <a:rPr lang="ru-RU" sz="4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№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Составить карточку с заданиями на разностное сравнение чисел   </a:t>
            </a:r>
          </a:p>
        </p:txBody>
      </p:sp>
      <p:pic>
        <p:nvPicPr>
          <p:cNvPr id="66576" name="Picture 7" descr="K:\анимэ\2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14938" y="1928813"/>
            <a:ext cx="928687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8625" y="3336925"/>
            <a:ext cx="6480175" cy="230187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148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33388" y="1544638"/>
            <a:ext cx="6480175" cy="1752600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2286000" y="1714500"/>
          <a:ext cx="4570413" cy="3427413"/>
        </p:xfrm>
        <a:graphic>
          <a:graphicData uri="http://schemas.openxmlformats.org/presentationml/2006/ole">
            <p:oleObj spid="_x0000_s68610" name="Презентация" r:id="rId3" imgW="4570530" imgH="3427618" progId="PowerPoint.Show.8">
              <p:embed/>
            </p:oleObj>
          </a:graphicData>
        </a:graphic>
      </p:graphicFrame>
      <p:pic>
        <p:nvPicPr>
          <p:cNvPr id="68613" name="Picture 3" descr="C:\Documents and Settings\дима\Мои документы\МАМИНЫ документы\фото из телефона\Мои рисунки\мои рисунки аттестация\Рисунок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763713" y="476250"/>
            <a:ext cx="6429375" cy="7016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63" y="1214438"/>
            <a:ext cx="7286625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00125" y="928688"/>
            <a:ext cx="7358063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Спасибо за работу !</a:t>
            </a:r>
          </a:p>
        </p:txBody>
      </p:sp>
      <p:pic>
        <p:nvPicPr>
          <p:cNvPr id="68617" name="Рисунок 5" descr="0437be161916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235743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8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6002000" y="-12001500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9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1930063" y="-7072313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20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5849600" y="-11849100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21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5697200" y="-11696700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22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5644813" y="-11715750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23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5544800" y="-11544300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24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5392400" y="-11391900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25" name="Рисунок 21" descr="DSC00355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14500" y="2571750"/>
            <a:ext cx="5183188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26" name="Рисунок 5" descr="0437be161916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86563" y="3214688"/>
            <a:ext cx="235743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27" name="Рисунок 5" descr="0437be161916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0875" y="0"/>
            <a:ext cx="235743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28" name="Рисунок 5" descr="0437be161916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85750" y="3214688"/>
            <a:ext cx="235743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29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2214563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30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29438" y="214312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31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86438" y="1785938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32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57688" y="185737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33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928938" y="185737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34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14563" y="285750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35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14688" y="42862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36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57750" y="428625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37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357938" y="50006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38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642938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39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351838" y="278606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40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43125" y="3071813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41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14688" y="278606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42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14563" y="5429250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43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351838" y="564356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44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188" y="585787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45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29438" y="613727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46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43438" y="278606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47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929063" y="5500688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8625" y="3336925"/>
            <a:ext cx="6480175" cy="230187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148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33388" y="1544638"/>
            <a:ext cx="6480175" cy="1752600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2286000" y="1714500"/>
          <a:ext cx="4570413" cy="3427413"/>
        </p:xfrm>
        <a:graphic>
          <a:graphicData uri="http://schemas.openxmlformats.org/presentationml/2006/ole">
            <p:oleObj spid="_x0000_s71682" name="Презентация" r:id="rId3" imgW="4570530" imgH="3427618" progId="PowerPoint.Show.8">
              <p:embed/>
            </p:oleObj>
          </a:graphicData>
        </a:graphic>
      </p:graphicFrame>
      <p:pic>
        <p:nvPicPr>
          <p:cNvPr id="71685" name="Picture 3" descr="C:\Documents and Settings\дима\Мои документы\МАМИНЫ документы\фото из телефона\Мои рисунки\мои рисунки аттестация\Рисунок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785938" y="500063"/>
            <a:ext cx="6429375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63" y="1214438"/>
            <a:ext cx="7286625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00125" y="928688"/>
            <a:ext cx="7358063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Спасибо за работу !</a:t>
            </a:r>
          </a:p>
        </p:txBody>
      </p:sp>
      <p:pic>
        <p:nvPicPr>
          <p:cNvPr id="71689" name="Рисунок 5" descr="0437be161916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0"/>
            <a:ext cx="235743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90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6002000" y="-12001500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91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1930063" y="-7072313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92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5849600" y="-11849100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93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5697200" y="-11696700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94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5644813" y="-11715750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95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5544800" y="-11544300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96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5392400" y="-11391900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97" name="Рисунок 21" descr="DSC00355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57375" y="2571750"/>
            <a:ext cx="5183188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98" name="Рисунок 5" descr="0437be161916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86563" y="3214688"/>
            <a:ext cx="235743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99" name="Рисунок 5" descr="0437be161916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0875" y="0"/>
            <a:ext cx="235743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0" name="Рисунок 5" descr="0437be161916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85750" y="3214688"/>
            <a:ext cx="235743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1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2214563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2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29438" y="214312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3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86438" y="1785938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4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57688" y="185737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5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928938" y="185737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6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14563" y="285750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7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14688" y="42862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8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57750" y="428625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9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357938" y="50006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0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549275"/>
            <a:ext cx="792163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1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351838" y="278606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2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43125" y="3071813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3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14688" y="278606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4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14563" y="5429250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5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351838" y="564356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6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188" y="585787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7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29438" y="613727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8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43438" y="278606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9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929063" y="5500688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8625" y="3336925"/>
            <a:ext cx="6480175" cy="230187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148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33388" y="1544638"/>
            <a:ext cx="6480175" cy="1752600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graphicFrame>
        <p:nvGraphicFramePr>
          <p:cNvPr id="69634" name="Object 2"/>
          <p:cNvGraphicFramePr>
            <a:graphicFrameLocks noChangeAspect="1"/>
          </p:cNvGraphicFramePr>
          <p:nvPr/>
        </p:nvGraphicFramePr>
        <p:xfrm>
          <a:off x="2286000" y="1714500"/>
          <a:ext cx="4570413" cy="3427413"/>
        </p:xfrm>
        <a:graphic>
          <a:graphicData uri="http://schemas.openxmlformats.org/presentationml/2006/ole">
            <p:oleObj spid="_x0000_s69634" name="Презентация" r:id="rId3" imgW="4570530" imgH="3427618" progId="PowerPoint.Show.8">
              <p:embed/>
            </p:oleObj>
          </a:graphicData>
        </a:graphic>
      </p:graphicFrame>
      <p:pic>
        <p:nvPicPr>
          <p:cNvPr id="69637" name="Picture 3" descr="C:\Documents and Settings\дима\Мои документы\МАМИНЫ документы\фото из телефона\Мои рисунки\мои рисунки аттестация\Рисунок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785938" y="500063"/>
            <a:ext cx="6429375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63" y="1214438"/>
            <a:ext cx="7286625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00125" y="928688"/>
            <a:ext cx="7358063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Спасибо за работу !</a:t>
            </a:r>
          </a:p>
        </p:txBody>
      </p:sp>
      <p:pic>
        <p:nvPicPr>
          <p:cNvPr id="69641" name="Рисунок 5" descr="0437be161916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0"/>
            <a:ext cx="235743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42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6002000" y="-12001500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43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1930063" y="-7072313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44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5849600" y="-11849100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45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5697200" y="-11696700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46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5644813" y="-11715750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47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5544800" y="-11544300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48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5392400" y="-11391900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49" name="Рисунок 21" descr="DSC00355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14500" y="2571750"/>
            <a:ext cx="5183188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50" name="Рисунок 5" descr="0437be161916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86563" y="3214688"/>
            <a:ext cx="235743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51" name="Рисунок 5" descr="0437be161916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0875" y="0"/>
            <a:ext cx="235743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52" name="Рисунок 5" descr="0437be161916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85750" y="3214688"/>
            <a:ext cx="235743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53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2214563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54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29438" y="214312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55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86438" y="1785938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56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57688" y="185737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57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928938" y="185737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58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14563" y="285750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59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14688" y="42862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60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57750" y="428625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61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357938" y="50006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62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642938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63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351838" y="278606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64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43125" y="3071813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65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14688" y="278606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66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14563" y="5429250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67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351838" y="564356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68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188" y="585787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69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29438" y="613727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70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43438" y="278606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71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929063" y="5500688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8625" y="3336925"/>
            <a:ext cx="6480175" cy="230187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148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33388" y="1544638"/>
            <a:ext cx="6480175" cy="1752600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2286000" y="1714500"/>
          <a:ext cx="4570413" cy="3427413"/>
        </p:xfrm>
        <a:graphic>
          <a:graphicData uri="http://schemas.openxmlformats.org/presentationml/2006/ole">
            <p:oleObj spid="_x0000_s72706" name="Презентация" r:id="rId3" imgW="4570530" imgH="3427618" progId="PowerPoint.Show.8">
              <p:embed/>
            </p:oleObj>
          </a:graphicData>
        </a:graphic>
      </p:graphicFrame>
      <p:pic>
        <p:nvPicPr>
          <p:cNvPr id="72709" name="Picture 3" descr="C:\Documents and Settings\дима\Мои документы\МАМИНЫ документы\фото из телефона\Мои рисунки\мои рисунки аттестация\Рисунок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785938" y="500063"/>
            <a:ext cx="6429375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63" y="1214438"/>
            <a:ext cx="7286625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00125" y="928688"/>
            <a:ext cx="7358063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Спасибо за работу !</a:t>
            </a:r>
          </a:p>
        </p:txBody>
      </p:sp>
      <p:pic>
        <p:nvPicPr>
          <p:cNvPr id="72713" name="Рисунок 5" descr="0437be161916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0"/>
            <a:ext cx="235743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4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6002000" y="-12001500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5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1930063" y="-7072313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6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5849600" y="-11849100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7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5697200" y="-11696700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8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5644813" y="-11715750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9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5544800" y="-11544300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20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5392400" y="-11391900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21" name="Рисунок 21" descr="DSC00355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14500" y="2571750"/>
            <a:ext cx="5183188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22" name="Рисунок 5" descr="0437be161916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86563" y="3214688"/>
            <a:ext cx="235743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23" name="Рисунок 5" descr="0437be161916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0875" y="0"/>
            <a:ext cx="235743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24" name="Рисунок 5" descr="0437be161916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85750" y="3214688"/>
            <a:ext cx="235743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25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2214563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26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29438" y="214312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27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86438" y="1785938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28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57688" y="185737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29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928938" y="185737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30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14563" y="285750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31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14688" y="42862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32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57750" y="428625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33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357938" y="50006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34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642938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35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351838" y="278606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36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43125" y="3071813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37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14688" y="278606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38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14563" y="5429250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39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351838" y="564356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40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188" y="585787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41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29438" y="613727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42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43438" y="278606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43" name="Picture 8" descr="звезды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929063" y="5500688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8625" y="3336925"/>
            <a:ext cx="6480175" cy="230187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148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33388" y="1544638"/>
            <a:ext cx="6480175" cy="1752600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2286000" y="1714500"/>
          <a:ext cx="4570413" cy="3427413"/>
        </p:xfrm>
        <a:graphic>
          <a:graphicData uri="http://schemas.openxmlformats.org/presentationml/2006/ole">
            <p:oleObj spid="_x0000_s70658" name="Презентация" r:id="rId3" imgW="4570530" imgH="3427618" progId="PowerPoint.Show.8">
              <p:embed/>
            </p:oleObj>
          </a:graphicData>
        </a:graphic>
      </p:graphicFrame>
      <p:pic>
        <p:nvPicPr>
          <p:cNvPr id="70661" name="Picture 3" descr="C:\Documents and Settings\дима\Мои документы\МАМИНЫ документы\фото из телефона\Мои рисунки\мои рисунки аттестация\Рисунок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785938" y="500063"/>
            <a:ext cx="6429375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63" y="1214438"/>
            <a:ext cx="7286625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00125" y="928688"/>
            <a:ext cx="7358063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Спасибо за работу !</a:t>
            </a:r>
          </a:p>
        </p:txBody>
      </p:sp>
      <p:pic>
        <p:nvPicPr>
          <p:cNvPr id="70665" name="Рисунок 5" descr="0437be161916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0"/>
            <a:ext cx="235743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6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6002000" y="-12001500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7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1930063" y="-7072313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8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5849600" y="-11849100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9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5697200" y="-11696700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70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5644813" y="-11715750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71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5544800" y="-11544300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72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5392400" y="-11391900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73" name="Рисунок 5" descr="0437be161916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86563" y="3214688"/>
            <a:ext cx="235743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74" name="Рисунок 5" descr="0437be161916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0875" y="0"/>
            <a:ext cx="235743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75" name="Рисунок 5" descr="0437be161916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85750" y="3214688"/>
            <a:ext cx="235743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76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2214563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77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29438" y="214312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78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86438" y="1785938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79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357688" y="185737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80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28938" y="185737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81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14563" y="285750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82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14688" y="42862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83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57750" y="428625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84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57938" y="50006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85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642938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86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351838" y="278606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87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3125" y="3071813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88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14688" y="278606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89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14563" y="5429250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90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351838" y="564356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91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88" y="585787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92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86438" y="507206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93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43438" y="278606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94" name="Picture 8" descr="звезды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85938" y="2571750"/>
            <a:ext cx="5173662" cy="387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95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00313" y="2571750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96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57875" y="2214563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97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928813" y="185737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98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071938" y="392906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99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928813" y="421481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700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14875" y="4357688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701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71813" y="4857750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702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00438" y="2928938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703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29188" y="5214938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704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29000" y="5786438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705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43438" y="250031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706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72000" y="6137275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707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57875" y="5786438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708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71750" y="6137275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709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72313" y="613727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710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85875" y="6137275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711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43625" y="4929188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712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57875" y="3214688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8625" y="3336925"/>
            <a:ext cx="6480175" cy="230187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148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33388" y="1544638"/>
            <a:ext cx="6480175" cy="1752600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2286000" y="1714500"/>
          <a:ext cx="4570413" cy="3427413"/>
        </p:xfrm>
        <a:graphic>
          <a:graphicData uri="http://schemas.openxmlformats.org/presentationml/2006/ole">
            <p:oleObj spid="_x0000_s73730" name="Презентация" r:id="rId3" imgW="4570530" imgH="3427618" progId="PowerPoint.Show.8">
              <p:embed/>
            </p:oleObj>
          </a:graphicData>
        </a:graphic>
      </p:graphicFrame>
      <p:pic>
        <p:nvPicPr>
          <p:cNvPr id="73733" name="Picture 3" descr="C:\Documents and Settings\дима\Мои документы\МАМИНЫ документы\фото из телефона\Мои рисунки\мои рисунки аттестация\Рисунок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785938" y="500063"/>
            <a:ext cx="6429375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63" y="1214438"/>
            <a:ext cx="7286625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00125" y="928688"/>
            <a:ext cx="7358063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Спасибо за работу !</a:t>
            </a:r>
          </a:p>
        </p:txBody>
      </p:sp>
      <p:pic>
        <p:nvPicPr>
          <p:cNvPr id="73737" name="Рисунок 5" descr="0437be161916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0"/>
            <a:ext cx="235743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8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6002000" y="-12001500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9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1930063" y="-7072313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0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5849600" y="-11849100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1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5697200" y="-11696700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2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5644813" y="-11715750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3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5544800" y="-11544300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4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5392400" y="-11391900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5" name="Рисунок 5" descr="0437be161916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86563" y="3214688"/>
            <a:ext cx="235743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6" name="Рисунок 5" descr="0437be161916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0875" y="0"/>
            <a:ext cx="235743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7" name="Рисунок 5" descr="0437be161916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85750" y="3214688"/>
            <a:ext cx="235743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8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2214563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9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29438" y="214312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50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86438" y="1785938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51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357688" y="185737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52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28938" y="185737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53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14563" y="285750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54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14688" y="42862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55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57750" y="428625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56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57938" y="50006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57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642938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58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351838" y="278606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59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3125" y="3071813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60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14688" y="278606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61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14563" y="5429250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62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351838" y="564356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63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88" y="585787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64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86438" y="507206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65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43438" y="278606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66" name="Picture 8" descr="звезды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85938" y="2571750"/>
            <a:ext cx="5173662" cy="387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67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00250" y="5429250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68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43250" y="6137275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69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14938" y="5715000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70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86313" y="2571750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71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375" y="4857750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72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72188" y="3214688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73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43000" y="6137275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74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15125" y="5857875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75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85938" y="307181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76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00375" y="2786063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77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29063" y="450056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8625" y="3336925"/>
            <a:ext cx="6480175" cy="230187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148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33388" y="1544638"/>
            <a:ext cx="6480175" cy="1752600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graphicFrame>
        <p:nvGraphicFramePr>
          <p:cNvPr id="74754" name="Object 2"/>
          <p:cNvGraphicFramePr>
            <a:graphicFrameLocks noChangeAspect="1"/>
          </p:cNvGraphicFramePr>
          <p:nvPr/>
        </p:nvGraphicFramePr>
        <p:xfrm>
          <a:off x="2286000" y="1714500"/>
          <a:ext cx="4570413" cy="3427413"/>
        </p:xfrm>
        <a:graphic>
          <a:graphicData uri="http://schemas.openxmlformats.org/presentationml/2006/ole">
            <p:oleObj spid="_x0000_s74754" name="Презентация" r:id="rId3" imgW="4570530" imgH="3427618" progId="PowerPoint.Show.8">
              <p:embed/>
            </p:oleObj>
          </a:graphicData>
        </a:graphic>
      </p:graphicFrame>
      <p:pic>
        <p:nvPicPr>
          <p:cNvPr id="74757" name="Picture 3" descr="C:\Documents and Settings\дима\Мои документы\МАМИНЫ документы\фото из телефона\Мои рисунки\мои рисунки аттестация\Рисунок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785938" y="500063"/>
            <a:ext cx="6429375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63" y="1214438"/>
            <a:ext cx="7286625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00125" y="928688"/>
            <a:ext cx="7358063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Спасибо за работу !</a:t>
            </a:r>
          </a:p>
        </p:txBody>
      </p:sp>
      <p:pic>
        <p:nvPicPr>
          <p:cNvPr id="74761" name="Рисунок 5" descr="0437be161916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0"/>
            <a:ext cx="235743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2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6002000" y="-12001500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3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1930063" y="-7072313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4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5849600" y="-11849100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5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5697200" y="-11696700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6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5644813" y="-11715750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7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5544800" y="-11544300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8" name="Picture 5" descr="C:\Documents and Settings\дима\Рабочий стол\фото из фотоаппарата\DSC003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5392400" y="-11391900"/>
            <a:ext cx="29876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9" name="Рисунок 5" descr="0437be161916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86563" y="3214688"/>
            <a:ext cx="235743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70" name="Рисунок 5" descr="0437be161916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0875" y="0"/>
            <a:ext cx="235743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71" name="Рисунок 5" descr="0437be161916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85750" y="3214688"/>
            <a:ext cx="235743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72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2214563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73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29438" y="214312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74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86438" y="1785938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75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357688" y="185737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76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28938" y="185737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77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14563" y="285750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78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14688" y="42862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79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57750" y="428625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80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57938" y="50006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81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642938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82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351838" y="278606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83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3125" y="3071813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84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14688" y="278606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85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14563" y="5429250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86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351838" y="564356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87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88" y="585787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88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86438" y="507206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89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43438" y="278606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90" name="Picture 8" descr="звезды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85938" y="2571750"/>
            <a:ext cx="5173662" cy="387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91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86125" y="4143375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92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85938" y="4786313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93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071938" y="613727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94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14625" y="5857875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95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71688" y="2071688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96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72313" y="613727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97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5000" y="5786438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98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14438" y="6137275"/>
            <a:ext cx="7921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99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15125" y="5572125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800" name="Picture 8" descr="звезды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5000" y="3357563"/>
            <a:ext cx="792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Заголовок 7"/>
          <p:cNvSpPr>
            <a:spLocks noGrp="1"/>
          </p:cNvSpPr>
          <p:nvPr>
            <p:ph type="ctrTitle"/>
          </p:nvPr>
        </p:nvSpPr>
        <p:spPr>
          <a:xfrm>
            <a:off x="428625" y="3336925"/>
            <a:ext cx="6480175" cy="230187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028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33388" y="1544638"/>
            <a:ext cx="6480175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2286000" y="1714500"/>
          <a:ext cx="4570413" cy="3427413"/>
        </p:xfrm>
        <a:graphic>
          <a:graphicData uri="http://schemas.openxmlformats.org/presentationml/2006/ole">
            <p:oleObj spid="_x0000_s17410" name="Презентация" r:id="rId3" imgW="4570530" imgH="3427618" progId="PowerPoint.Show.8">
              <p:embed/>
            </p:oleObj>
          </a:graphicData>
        </a:graphic>
      </p:graphicFrame>
      <p:pic>
        <p:nvPicPr>
          <p:cNvPr id="17413" name="Picture 3" descr="C:\Documents and Settings\дима\Мои документы\МАМИНЫ документы\фото из телефона\Мои рисунки\мои рисунки аттестация\Рисунок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57188" y="1643063"/>
            <a:ext cx="8572500" cy="3140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928688" y="1662113"/>
            <a:ext cx="82153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85875" y="571500"/>
            <a:ext cx="7215188" cy="144621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Чудо-птица — алый хвост</a:t>
            </a:r>
            <a:b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Полетела в стаю звезд.</a:t>
            </a:r>
          </a:p>
        </p:txBody>
      </p:sp>
      <p:pic>
        <p:nvPicPr>
          <p:cNvPr id="17417" name="Рисунок 8" descr="384021966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57438" y="2857500"/>
            <a:ext cx="4046537" cy="317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/>
          </a:p>
        </p:txBody>
      </p:sp>
      <p:pic>
        <p:nvPicPr>
          <p:cNvPr id="88067" name="Picture 3" descr="26m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9838" y="1893888"/>
            <a:ext cx="3863975" cy="476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68" name="Picture 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4045287">
            <a:off x="1487488" y="1201738"/>
            <a:ext cx="3638550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714480" y="642918"/>
            <a:ext cx="465697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+mj-lt"/>
              </a:rPr>
              <a:t>Молодцы!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Заголовок 7"/>
          <p:cNvSpPr>
            <a:spLocks noGrp="1"/>
          </p:cNvSpPr>
          <p:nvPr>
            <p:ph type="ctrTitle"/>
          </p:nvPr>
        </p:nvSpPr>
        <p:spPr>
          <a:xfrm>
            <a:off x="428625" y="3336925"/>
            <a:ext cx="6480175" cy="230187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028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33388" y="1544638"/>
            <a:ext cx="6480175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2286000" y="1714500"/>
          <a:ext cx="4570413" cy="3427413"/>
        </p:xfrm>
        <a:graphic>
          <a:graphicData uri="http://schemas.openxmlformats.org/presentationml/2006/ole">
            <p:oleObj spid="_x0000_s18434" name="Презентация" r:id="rId3" imgW="4570530" imgH="3427618" progId="PowerPoint.Show.8">
              <p:embed/>
            </p:oleObj>
          </a:graphicData>
        </a:graphic>
      </p:graphicFrame>
      <p:pic>
        <p:nvPicPr>
          <p:cNvPr id="18437" name="Picture 3" descr="C:\Documents and Settings\дима\Мои документы\МАМИНЫ документы\фото из телефона\Мои рисунки\мои рисунки аттестация\Рисунок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57188" y="1643063"/>
            <a:ext cx="8572500" cy="3140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928688" y="1662113"/>
            <a:ext cx="82153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571500"/>
            <a:ext cx="9144000" cy="3477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Оцени свою работу.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Синяя звезда </a:t>
            </a:r>
            <a:r>
              <a:rPr lang="ru-RU" sz="4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- выполнено правильно 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Красная звезда </a:t>
            </a:r>
            <a:r>
              <a:rPr lang="ru-RU" sz="4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- 1-2 ошибки 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Жёлтая  звезда </a:t>
            </a:r>
            <a: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- </a:t>
            </a:r>
            <a:r>
              <a:rPr lang="ru-RU" sz="4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3-4 </a:t>
            </a:r>
            <a: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ошибки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1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4343400" y="3186113"/>
          <a:ext cx="457200" cy="485775"/>
        </p:xfrm>
        <a:graphic>
          <a:graphicData uri="http://schemas.openxmlformats.org/presentationml/2006/ole">
            <p:oleObj spid="_x0000_s19458" name="Пакет" r:id="rId5" imgW="457200" imgH="485640" progId="Package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Заголовок 7"/>
          <p:cNvSpPr>
            <a:spLocks noGrp="1"/>
          </p:cNvSpPr>
          <p:nvPr>
            <p:ph type="ctrTitle"/>
          </p:nvPr>
        </p:nvSpPr>
        <p:spPr>
          <a:xfrm>
            <a:off x="428625" y="3336925"/>
            <a:ext cx="6480175" cy="230187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028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33388" y="1544638"/>
            <a:ext cx="6480175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2286000" y="1714500"/>
          <a:ext cx="4570413" cy="3427413"/>
        </p:xfrm>
        <a:graphic>
          <a:graphicData uri="http://schemas.openxmlformats.org/presentationml/2006/ole">
            <p:oleObj spid="_x0000_s21506" name="Презентация" r:id="rId3" imgW="4570530" imgH="3427618" progId="PowerPoint.Show.8">
              <p:embed/>
            </p:oleObj>
          </a:graphicData>
        </a:graphic>
      </p:graphicFrame>
      <p:pic>
        <p:nvPicPr>
          <p:cNvPr id="21509" name="Picture 3" descr="C:\Documents and Settings\дима\Мои документы\МАМИНЫ документы\фото из телефона\Мои рисунки\мои рисунки аттестация\Рисунок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57188" y="1643063"/>
            <a:ext cx="8572500" cy="3140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928688" y="1662113"/>
            <a:ext cx="82153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357188"/>
            <a:ext cx="9144000" cy="1089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rial" charset="0"/>
              </a:rPr>
              <a:t>Какое число предшествует </a:t>
            </a:r>
          </a:p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rial" charset="0"/>
              </a:rPr>
              <a:t>при счете числу:</a:t>
            </a:r>
          </a:p>
        </p:txBody>
      </p:sp>
      <p:sp>
        <p:nvSpPr>
          <p:cNvPr id="12" name="AutoShape 13"/>
          <p:cNvSpPr>
            <a:spLocks noChangeArrowheads="1"/>
          </p:cNvSpPr>
          <p:nvPr/>
        </p:nvSpPr>
        <p:spPr bwMode="auto">
          <a:xfrm>
            <a:off x="5643563" y="3857625"/>
            <a:ext cx="2357437" cy="2143125"/>
          </a:xfrm>
          <a:prstGeom prst="irregularSeal1">
            <a:avLst/>
          </a:prstGeom>
          <a:solidFill>
            <a:srgbClr val="00C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solidFill>
                  <a:schemeClr val="bg2"/>
                </a:solidFill>
                <a:latin typeface="Times New Roman" pitchFamily="18" charset="0"/>
              </a:rPr>
              <a:t>40</a:t>
            </a:r>
          </a:p>
        </p:txBody>
      </p:sp>
      <p:sp>
        <p:nvSpPr>
          <p:cNvPr id="13" name="AutoShape 16"/>
          <p:cNvSpPr>
            <a:spLocks noChangeArrowheads="1"/>
          </p:cNvSpPr>
          <p:nvPr/>
        </p:nvSpPr>
        <p:spPr bwMode="auto">
          <a:xfrm>
            <a:off x="6929438" y="1643063"/>
            <a:ext cx="2214562" cy="2428875"/>
          </a:xfrm>
          <a:prstGeom prst="irregularSeal1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solidFill>
                  <a:schemeClr val="bg2"/>
                </a:solidFill>
                <a:latin typeface="Times New Roman" pitchFamily="18" charset="0"/>
              </a:rPr>
              <a:t>58</a:t>
            </a:r>
          </a:p>
        </p:txBody>
      </p:sp>
      <p:sp>
        <p:nvSpPr>
          <p:cNvPr id="14" name="AutoShape 13"/>
          <p:cNvSpPr>
            <a:spLocks noChangeArrowheads="1"/>
          </p:cNvSpPr>
          <p:nvPr/>
        </p:nvSpPr>
        <p:spPr bwMode="auto">
          <a:xfrm>
            <a:off x="1428750" y="3429000"/>
            <a:ext cx="3143250" cy="2428875"/>
          </a:xfrm>
          <a:prstGeom prst="irregularSeal1">
            <a:avLst/>
          </a:prstGeom>
          <a:solidFill>
            <a:srgbClr val="00C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solidFill>
                  <a:schemeClr val="bg2"/>
                </a:solidFill>
                <a:latin typeface="Times New Roman" pitchFamily="18" charset="0"/>
              </a:rPr>
              <a:t>20</a:t>
            </a:r>
          </a:p>
        </p:txBody>
      </p:sp>
      <p:sp>
        <p:nvSpPr>
          <p:cNvPr id="15" name="AutoShape 16"/>
          <p:cNvSpPr>
            <a:spLocks noChangeArrowheads="1"/>
          </p:cNvSpPr>
          <p:nvPr/>
        </p:nvSpPr>
        <p:spPr bwMode="auto">
          <a:xfrm>
            <a:off x="4071938" y="1714500"/>
            <a:ext cx="2000250" cy="2500313"/>
          </a:xfrm>
          <a:prstGeom prst="irregularSeal1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solidFill>
                  <a:schemeClr val="bg2"/>
                </a:solidFill>
                <a:latin typeface="Times New Roman" pitchFamily="18" charset="0"/>
              </a:rPr>
              <a:t>51</a:t>
            </a:r>
          </a:p>
        </p:txBody>
      </p:sp>
      <p:sp>
        <p:nvSpPr>
          <p:cNvPr id="16" name="AutoShape 16"/>
          <p:cNvSpPr>
            <a:spLocks noChangeArrowheads="1"/>
          </p:cNvSpPr>
          <p:nvPr/>
        </p:nvSpPr>
        <p:spPr bwMode="auto">
          <a:xfrm>
            <a:off x="0" y="1714500"/>
            <a:ext cx="2428875" cy="2740025"/>
          </a:xfrm>
          <a:prstGeom prst="irregularSeal1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solidFill>
                  <a:schemeClr val="bg2"/>
                </a:solidFill>
                <a:latin typeface="Times New Roman" pitchFamily="18" charset="0"/>
              </a:rPr>
              <a:t>16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Заголовок 7"/>
          <p:cNvSpPr>
            <a:spLocks noGrp="1"/>
          </p:cNvSpPr>
          <p:nvPr>
            <p:ph type="ctrTitle"/>
          </p:nvPr>
        </p:nvSpPr>
        <p:spPr>
          <a:xfrm>
            <a:off x="428625" y="3336925"/>
            <a:ext cx="6480175" cy="230187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028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33388" y="1544638"/>
            <a:ext cx="6480175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2286000" y="1714500"/>
          <a:ext cx="4570413" cy="3427413"/>
        </p:xfrm>
        <a:graphic>
          <a:graphicData uri="http://schemas.openxmlformats.org/presentationml/2006/ole">
            <p:oleObj spid="_x0000_s22530" name="Презентация" r:id="rId4" imgW="4570530" imgH="3427618" progId="PowerPoint.Show.8">
              <p:embed/>
            </p:oleObj>
          </a:graphicData>
        </a:graphic>
      </p:graphicFrame>
      <p:pic>
        <p:nvPicPr>
          <p:cNvPr id="22533" name="Picture 3" descr="C:\Documents and Settings\дима\Мои документы\МАМИНЫ документы\фото из телефона\Мои рисунки\мои рисунки аттестация\Рисунок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57188" y="1643063"/>
            <a:ext cx="8572500" cy="3140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928688" y="1662113"/>
            <a:ext cx="82153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2536" name="AutoShape 5"/>
          <p:cNvSpPr>
            <a:spLocks noChangeArrowheads="1"/>
          </p:cNvSpPr>
          <p:nvPr/>
        </p:nvSpPr>
        <p:spPr bwMode="auto">
          <a:xfrm>
            <a:off x="500063" y="2000250"/>
            <a:ext cx="2174875" cy="2297113"/>
          </a:xfrm>
          <a:prstGeom prst="irregularSeal1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solidFill>
                  <a:srgbClr val="FF0000"/>
                </a:solidFill>
                <a:latin typeface="Times New Roman" pitchFamily="18" charset="0"/>
              </a:rPr>
              <a:t>48</a:t>
            </a:r>
          </a:p>
        </p:txBody>
      </p:sp>
      <p:sp>
        <p:nvSpPr>
          <p:cNvPr id="22537" name="AutoShape 5"/>
          <p:cNvSpPr>
            <a:spLocks noChangeArrowheads="1"/>
          </p:cNvSpPr>
          <p:nvPr/>
        </p:nvSpPr>
        <p:spPr bwMode="auto">
          <a:xfrm>
            <a:off x="3571875" y="2212975"/>
            <a:ext cx="2428875" cy="2144713"/>
          </a:xfrm>
          <a:prstGeom prst="irregularSeal1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solidFill>
                  <a:srgbClr val="FF0000"/>
                </a:solidFill>
                <a:latin typeface="Times New Roman" pitchFamily="18" charset="0"/>
              </a:rPr>
              <a:t>53</a:t>
            </a:r>
          </a:p>
        </p:txBody>
      </p:sp>
      <p:sp>
        <p:nvSpPr>
          <p:cNvPr id="22538" name="AutoShape 5"/>
          <p:cNvSpPr>
            <a:spLocks noChangeArrowheads="1"/>
          </p:cNvSpPr>
          <p:nvPr/>
        </p:nvSpPr>
        <p:spPr bwMode="auto">
          <a:xfrm>
            <a:off x="6643688" y="2365375"/>
            <a:ext cx="2500312" cy="1992313"/>
          </a:xfrm>
          <a:prstGeom prst="irregularSeal1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solidFill>
                  <a:srgbClr val="FF0000"/>
                </a:solidFill>
                <a:latin typeface="Times New Roman" pitchFamily="18" charset="0"/>
              </a:rPr>
              <a:t>70</a:t>
            </a:r>
          </a:p>
        </p:txBody>
      </p:sp>
      <p:sp>
        <p:nvSpPr>
          <p:cNvPr id="22539" name="AutoShape 14"/>
          <p:cNvSpPr>
            <a:spLocks noChangeArrowheads="1"/>
          </p:cNvSpPr>
          <p:nvPr/>
        </p:nvSpPr>
        <p:spPr bwMode="auto">
          <a:xfrm>
            <a:off x="1500188" y="3786188"/>
            <a:ext cx="2643187" cy="1785937"/>
          </a:xfrm>
          <a:prstGeom prst="irregularSeal1">
            <a:avLst/>
          </a:prstGeom>
          <a:solidFill>
            <a:srgbClr val="FF66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solidFill>
                  <a:srgbClr val="00B050"/>
                </a:solidFill>
                <a:latin typeface="Times New Roman" pitchFamily="18" charset="0"/>
              </a:rPr>
              <a:t>50</a:t>
            </a:r>
          </a:p>
        </p:txBody>
      </p:sp>
      <p:sp>
        <p:nvSpPr>
          <p:cNvPr id="22540" name="AutoShape 14"/>
          <p:cNvSpPr>
            <a:spLocks noChangeArrowheads="1"/>
          </p:cNvSpPr>
          <p:nvPr/>
        </p:nvSpPr>
        <p:spPr bwMode="auto">
          <a:xfrm>
            <a:off x="5572125" y="3429000"/>
            <a:ext cx="2357438" cy="2214563"/>
          </a:xfrm>
          <a:prstGeom prst="irregularSeal1">
            <a:avLst/>
          </a:prstGeom>
          <a:solidFill>
            <a:srgbClr val="FF66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solidFill>
                  <a:srgbClr val="00B050"/>
                </a:solidFill>
                <a:latin typeface="Times New Roman" pitchFamily="18" charset="0"/>
              </a:rPr>
              <a:t>49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857250" y="285750"/>
            <a:ext cx="7429500" cy="1089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rial" charset="0"/>
              </a:rPr>
              <a:t>Какое число следует при счете </a:t>
            </a:r>
          </a:p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rial" charset="0"/>
              </a:rPr>
              <a:t>за числом: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Заголовок 7"/>
          <p:cNvSpPr>
            <a:spLocks noGrp="1"/>
          </p:cNvSpPr>
          <p:nvPr>
            <p:ph type="ctrTitle"/>
          </p:nvPr>
        </p:nvSpPr>
        <p:spPr>
          <a:xfrm>
            <a:off x="428625" y="3336925"/>
            <a:ext cx="6480175" cy="230187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028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33388" y="1544638"/>
            <a:ext cx="6480175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2286000" y="1714500"/>
          <a:ext cx="4570413" cy="3427413"/>
        </p:xfrm>
        <a:graphic>
          <a:graphicData uri="http://schemas.openxmlformats.org/presentationml/2006/ole">
            <p:oleObj spid="_x0000_s23554" name="Презентация" r:id="rId4" imgW="4570530" imgH="3427618" progId="PowerPoint.Show.8">
              <p:embed/>
            </p:oleObj>
          </a:graphicData>
        </a:graphic>
      </p:graphicFrame>
      <p:pic>
        <p:nvPicPr>
          <p:cNvPr id="23557" name="Picture 3" descr="C:\Documents and Settings\дима\Мои документы\МАМИНЫ документы\фото из телефона\Мои рисунки\мои рисунки аттестация\Рисунок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57188" y="1643063"/>
            <a:ext cx="8572500" cy="3140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928688" y="1662113"/>
            <a:ext cx="82153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7" name="AutoShape 16"/>
          <p:cNvSpPr>
            <a:spLocks noChangeArrowheads="1"/>
          </p:cNvSpPr>
          <p:nvPr/>
        </p:nvSpPr>
        <p:spPr bwMode="auto">
          <a:xfrm>
            <a:off x="0" y="928688"/>
            <a:ext cx="2428875" cy="2357437"/>
          </a:xfrm>
          <a:prstGeom prst="irregularSeal1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solidFill>
                  <a:schemeClr val="bg2"/>
                </a:solidFill>
                <a:latin typeface="Times New Roman" pitchFamily="18" charset="0"/>
              </a:rPr>
              <a:t>15</a:t>
            </a:r>
          </a:p>
        </p:txBody>
      </p:sp>
      <p:sp>
        <p:nvSpPr>
          <p:cNvPr id="18" name="AutoShape 16"/>
          <p:cNvSpPr>
            <a:spLocks noChangeArrowheads="1"/>
          </p:cNvSpPr>
          <p:nvPr/>
        </p:nvSpPr>
        <p:spPr bwMode="auto">
          <a:xfrm>
            <a:off x="4000500" y="1000125"/>
            <a:ext cx="2214563" cy="2286000"/>
          </a:xfrm>
          <a:prstGeom prst="irregularSeal1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solidFill>
                  <a:schemeClr val="bg2"/>
                </a:solidFill>
                <a:latin typeface="Times New Roman" pitchFamily="18" charset="0"/>
              </a:rPr>
              <a:t>50</a:t>
            </a:r>
          </a:p>
        </p:txBody>
      </p:sp>
      <p:sp>
        <p:nvSpPr>
          <p:cNvPr id="19" name="AutoShape 16"/>
          <p:cNvSpPr>
            <a:spLocks noChangeArrowheads="1"/>
          </p:cNvSpPr>
          <p:nvPr/>
        </p:nvSpPr>
        <p:spPr bwMode="auto">
          <a:xfrm>
            <a:off x="6786563" y="1000125"/>
            <a:ext cx="2357437" cy="2214563"/>
          </a:xfrm>
          <a:prstGeom prst="irregularSeal1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solidFill>
                  <a:schemeClr val="bg2"/>
                </a:solidFill>
                <a:latin typeface="Times New Roman" pitchFamily="18" charset="0"/>
              </a:rPr>
              <a:t>57</a:t>
            </a:r>
          </a:p>
        </p:txBody>
      </p:sp>
      <p:sp>
        <p:nvSpPr>
          <p:cNvPr id="20" name="AutoShape 13"/>
          <p:cNvSpPr>
            <a:spLocks noChangeArrowheads="1"/>
          </p:cNvSpPr>
          <p:nvPr/>
        </p:nvSpPr>
        <p:spPr bwMode="auto">
          <a:xfrm>
            <a:off x="2071688" y="1000125"/>
            <a:ext cx="2214562" cy="2143125"/>
          </a:xfrm>
          <a:prstGeom prst="irregularSeal1">
            <a:avLst/>
          </a:prstGeom>
          <a:solidFill>
            <a:srgbClr val="00C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solidFill>
                  <a:schemeClr val="bg2"/>
                </a:solidFill>
                <a:latin typeface="Times New Roman" pitchFamily="18" charset="0"/>
              </a:rPr>
              <a:t>19</a:t>
            </a:r>
          </a:p>
        </p:txBody>
      </p:sp>
      <p:sp>
        <p:nvSpPr>
          <p:cNvPr id="21" name="AutoShape 13"/>
          <p:cNvSpPr>
            <a:spLocks noChangeArrowheads="1"/>
          </p:cNvSpPr>
          <p:nvPr/>
        </p:nvSpPr>
        <p:spPr bwMode="auto">
          <a:xfrm>
            <a:off x="5643563" y="1000125"/>
            <a:ext cx="1714500" cy="2357438"/>
          </a:xfrm>
          <a:prstGeom prst="irregularSeal1">
            <a:avLst/>
          </a:prstGeom>
          <a:solidFill>
            <a:srgbClr val="00C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solidFill>
                  <a:schemeClr val="bg2"/>
                </a:solidFill>
                <a:latin typeface="Times New Roman" pitchFamily="18" charset="0"/>
              </a:rPr>
              <a:t>39</a:t>
            </a:r>
          </a:p>
        </p:txBody>
      </p:sp>
      <p:sp>
        <p:nvSpPr>
          <p:cNvPr id="23565" name="AutoShape 5"/>
          <p:cNvSpPr>
            <a:spLocks noChangeArrowheads="1"/>
          </p:cNvSpPr>
          <p:nvPr/>
        </p:nvSpPr>
        <p:spPr bwMode="auto">
          <a:xfrm>
            <a:off x="0" y="3429000"/>
            <a:ext cx="2143125" cy="2143125"/>
          </a:xfrm>
          <a:prstGeom prst="irregularSeal1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</a:rPr>
              <a:t>49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3566" name="AutoShape 14"/>
          <p:cNvSpPr>
            <a:spLocks noChangeArrowheads="1"/>
          </p:cNvSpPr>
          <p:nvPr/>
        </p:nvSpPr>
        <p:spPr bwMode="auto">
          <a:xfrm>
            <a:off x="1714500" y="3786188"/>
            <a:ext cx="2071688" cy="1785937"/>
          </a:xfrm>
          <a:prstGeom prst="irregularSeal1">
            <a:avLst/>
          </a:prstGeom>
          <a:solidFill>
            <a:srgbClr val="FF66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 dirty="0" smtClean="0">
                <a:solidFill>
                  <a:srgbClr val="00B050"/>
                </a:solidFill>
                <a:latin typeface="Times New Roman" pitchFamily="18" charset="0"/>
              </a:rPr>
              <a:t>51</a:t>
            </a:r>
            <a:endParaRPr lang="ru-RU" sz="4400" b="1" dirty="0">
              <a:solidFill>
                <a:srgbClr val="00B050"/>
              </a:solidFill>
              <a:latin typeface="Times New Roman" pitchFamily="18" charset="0"/>
            </a:endParaRPr>
          </a:p>
        </p:txBody>
      </p:sp>
      <p:sp>
        <p:nvSpPr>
          <p:cNvPr id="23567" name="AutoShape 5"/>
          <p:cNvSpPr>
            <a:spLocks noChangeArrowheads="1"/>
          </p:cNvSpPr>
          <p:nvPr/>
        </p:nvSpPr>
        <p:spPr bwMode="auto">
          <a:xfrm>
            <a:off x="3571875" y="3714750"/>
            <a:ext cx="2000250" cy="2000250"/>
          </a:xfrm>
          <a:prstGeom prst="irregularSeal1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</a:rPr>
              <a:t>54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3568" name="AutoShape 14"/>
          <p:cNvSpPr>
            <a:spLocks noChangeArrowheads="1"/>
          </p:cNvSpPr>
          <p:nvPr/>
        </p:nvSpPr>
        <p:spPr bwMode="auto">
          <a:xfrm>
            <a:off x="5214938" y="3929063"/>
            <a:ext cx="2000250" cy="1714500"/>
          </a:xfrm>
          <a:prstGeom prst="irregularSeal1">
            <a:avLst/>
          </a:prstGeom>
          <a:solidFill>
            <a:srgbClr val="FF66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 dirty="0" smtClean="0">
                <a:solidFill>
                  <a:srgbClr val="00B050"/>
                </a:solidFill>
                <a:latin typeface="Times New Roman" pitchFamily="18" charset="0"/>
              </a:rPr>
              <a:t>50</a:t>
            </a:r>
            <a:endParaRPr lang="ru-RU" sz="4400" b="1" dirty="0">
              <a:solidFill>
                <a:srgbClr val="00B050"/>
              </a:solidFill>
              <a:latin typeface="Times New Roman" pitchFamily="18" charset="0"/>
            </a:endParaRPr>
          </a:p>
        </p:txBody>
      </p:sp>
      <p:sp>
        <p:nvSpPr>
          <p:cNvPr id="23569" name="AutoShape 5"/>
          <p:cNvSpPr>
            <a:spLocks noChangeArrowheads="1"/>
          </p:cNvSpPr>
          <p:nvPr/>
        </p:nvSpPr>
        <p:spPr bwMode="auto">
          <a:xfrm>
            <a:off x="6929438" y="3714750"/>
            <a:ext cx="2214562" cy="2071688"/>
          </a:xfrm>
          <a:prstGeom prst="irregularSeal1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 smtClean="0">
                <a:solidFill>
                  <a:srgbClr val="FF0000"/>
                </a:solidFill>
                <a:latin typeface="Times New Roman" pitchFamily="18" charset="0"/>
              </a:rPr>
              <a:t>71</a:t>
            </a:r>
            <a:endParaRPr lang="ru-RU" sz="4400" b="1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рбита">
  <a:themeElements>
    <a:clrScheme name="Орбита 1">
      <a:dk1>
        <a:srgbClr val="010199"/>
      </a:dk1>
      <a:lt1>
        <a:srgbClr val="FFFFFF"/>
      </a:lt1>
      <a:dk2>
        <a:srgbClr val="000000"/>
      </a:dk2>
      <a:lt2>
        <a:srgbClr val="B2B2B2"/>
      </a:lt2>
      <a:accent1>
        <a:srgbClr val="3399FF"/>
      </a:accent1>
      <a:accent2>
        <a:srgbClr val="666699"/>
      </a:accent2>
      <a:accent3>
        <a:srgbClr val="AAAAAA"/>
      </a:accent3>
      <a:accent4>
        <a:srgbClr val="DADADA"/>
      </a:accent4>
      <a:accent5>
        <a:srgbClr val="ADCAFF"/>
      </a:accent5>
      <a:accent6>
        <a:srgbClr val="5C5C8A"/>
      </a:accent6>
      <a:hlink>
        <a:srgbClr val="FFFFCC"/>
      </a:hlink>
      <a:folHlink>
        <a:srgbClr val="FFCC66"/>
      </a:folHlink>
    </a:clrScheme>
    <a:fontScheme name="Орбита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рбита 1">
        <a:dk1>
          <a:srgbClr val="010199"/>
        </a:dk1>
        <a:lt1>
          <a:srgbClr val="FFFFFF"/>
        </a:lt1>
        <a:dk2>
          <a:srgbClr val="000000"/>
        </a:dk2>
        <a:lt2>
          <a:srgbClr val="B2B2B2"/>
        </a:lt2>
        <a:accent1>
          <a:srgbClr val="3399FF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5C5C8A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2">
        <a:dk1>
          <a:srgbClr val="008000"/>
        </a:dk1>
        <a:lt1>
          <a:srgbClr val="FFFFFF"/>
        </a:lt1>
        <a:dk2>
          <a:srgbClr val="003300"/>
        </a:dk2>
        <a:lt2>
          <a:srgbClr val="C0C0C0"/>
        </a:lt2>
        <a:accent1>
          <a:srgbClr val="99CC00"/>
        </a:accent1>
        <a:accent2>
          <a:srgbClr val="527C3A"/>
        </a:accent2>
        <a:accent3>
          <a:srgbClr val="AAADAA"/>
        </a:accent3>
        <a:accent4>
          <a:srgbClr val="DADADA"/>
        </a:accent4>
        <a:accent5>
          <a:srgbClr val="CAE2AA"/>
        </a:accent5>
        <a:accent6>
          <a:srgbClr val="497034"/>
        </a:accent6>
        <a:hlink>
          <a:srgbClr val="33CC33"/>
        </a:hlink>
        <a:folHlink>
          <a:srgbClr val="C1FF8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3">
        <a:dk1>
          <a:srgbClr val="000066"/>
        </a:dk1>
        <a:lt1>
          <a:srgbClr val="FFFFFF"/>
        </a:lt1>
        <a:dk2>
          <a:srgbClr val="000099"/>
        </a:dk2>
        <a:lt2>
          <a:srgbClr val="9FBFFF"/>
        </a:lt2>
        <a:accent1>
          <a:srgbClr val="0099CC"/>
        </a:accent1>
        <a:accent2>
          <a:srgbClr val="00CC66"/>
        </a:accent2>
        <a:accent3>
          <a:srgbClr val="AAAACA"/>
        </a:accent3>
        <a:accent4>
          <a:srgbClr val="DADADA"/>
        </a:accent4>
        <a:accent5>
          <a:srgbClr val="AACAE2"/>
        </a:accent5>
        <a:accent6>
          <a:srgbClr val="00B95C"/>
        </a:accent6>
        <a:hlink>
          <a:srgbClr val="00FFFF"/>
        </a:hlink>
        <a:folHlink>
          <a:srgbClr val="CDE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4">
        <a:dk1>
          <a:srgbClr val="00ACA8"/>
        </a:dk1>
        <a:lt1>
          <a:srgbClr val="FFFFFF"/>
        </a:lt1>
        <a:dk2>
          <a:srgbClr val="006666"/>
        </a:dk2>
        <a:lt2>
          <a:srgbClr val="FFFF99"/>
        </a:lt2>
        <a:accent1>
          <a:srgbClr val="0099CC"/>
        </a:accent1>
        <a:accent2>
          <a:srgbClr val="6D6FC7"/>
        </a:accent2>
        <a:accent3>
          <a:srgbClr val="AAB8B8"/>
        </a:accent3>
        <a:accent4>
          <a:srgbClr val="DADADA"/>
        </a:accent4>
        <a:accent5>
          <a:srgbClr val="AACAE2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5">
        <a:dk1>
          <a:srgbClr val="BA0023"/>
        </a:dk1>
        <a:lt1>
          <a:srgbClr val="FFFFFF"/>
        </a:lt1>
        <a:dk2>
          <a:srgbClr val="800000"/>
        </a:dk2>
        <a:lt2>
          <a:srgbClr val="FFFF99"/>
        </a:lt2>
        <a:accent1>
          <a:srgbClr val="FF6600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B24B36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6">
        <a:dk1>
          <a:srgbClr val="6D776E"/>
        </a:dk1>
        <a:lt1>
          <a:srgbClr val="FFFFFF"/>
        </a:lt1>
        <a:dk2>
          <a:srgbClr val="575863"/>
        </a:dk2>
        <a:lt2>
          <a:srgbClr val="DDDDDD"/>
        </a:lt2>
        <a:accent1>
          <a:srgbClr val="0099CC"/>
        </a:accent1>
        <a:accent2>
          <a:srgbClr val="939EA9"/>
        </a:accent2>
        <a:accent3>
          <a:srgbClr val="B4B4B7"/>
        </a:accent3>
        <a:accent4>
          <a:srgbClr val="DADADA"/>
        </a:accent4>
        <a:accent5>
          <a:srgbClr val="AACAE2"/>
        </a:accent5>
        <a:accent6>
          <a:srgbClr val="858F99"/>
        </a:accent6>
        <a:hlink>
          <a:srgbClr val="FFCC00"/>
        </a:hlink>
        <a:folHlink>
          <a:srgbClr val="BD894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7">
        <a:dk1>
          <a:srgbClr val="A28A84"/>
        </a:dk1>
        <a:lt1>
          <a:srgbClr val="FFFFFF"/>
        </a:lt1>
        <a:dk2>
          <a:srgbClr val="765E58"/>
        </a:dk2>
        <a:lt2>
          <a:srgbClr val="DDDDDD"/>
        </a:lt2>
        <a:accent1>
          <a:srgbClr val="CC6600"/>
        </a:accent1>
        <a:accent2>
          <a:srgbClr val="CC9900"/>
        </a:accent2>
        <a:accent3>
          <a:srgbClr val="BDB6B4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FFCC00"/>
        </a:hlink>
        <a:folHlink>
          <a:srgbClr val="FFFF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8">
        <a:dk1>
          <a:srgbClr val="000000"/>
        </a:dk1>
        <a:lt1>
          <a:srgbClr val="C5D9ED"/>
        </a:lt1>
        <a:dk2>
          <a:srgbClr val="000000"/>
        </a:dk2>
        <a:lt2>
          <a:srgbClr val="FFFFFF"/>
        </a:lt2>
        <a:accent1>
          <a:srgbClr val="F3F6FF"/>
        </a:accent1>
        <a:accent2>
          <a:srgbClr val="33CCCC"/>
        </a:accent2>
        <a:accent3>
          <a:srgbClr val="DFE9F4"/>
        </a:accent3>
        <a:accent4>
          <a:srgbClr val="000000"/>
        </a:accent4>
        <a:accent5>
          <a:srgbClr val="F8FAFF"/>
        </a:accent5>
        <a:accent6>
          <a:srgbClr val="2DB9B9"/>
        </a:accent6>
        <a:hlink>
          <a:srgbClr val="0000FF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рбита 9">
        <a:dk1>
          <a:srgbClr val="FFFFFF"/>
        </a:dk1>
        <a:lt1>
          <a:srgbClr val="FFFFFF"/>
        </a:lt1>
        <a:dk2>
          <a:srgbClr val="AAAAC6"/>
        </a:dk2>
        <a:lt2>
          <a:srgbClr val="FFFFCC"/>
        </a:lt2>
        <a:accent1>
          <a:srgbClr val="66667E"/>
        </a:accent1>
        <a:accent2>
          <a:srgbClr val="629157"/>
        </a:accent2>
        <a:accent3>
          <a:srgbClr val="D2D2DF"/>
        </a:accent3>
        <a:accent4>
          <a:srgbClr val="DADADA"/>
        </a:accent4>
        <a:accent5>
          <a:srgbClr val="B8B8C0"/>
        </a:accent5>
        <a:accent6>
          <a:srgbClr val="58834E"/>
        </a:accent6>
        <a:hlink>
          <a:srgbClr val="6600CC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Орбита 1">
    <a:dk1>
      <a:srgbClr val="010199"/>
    </a:dk1>
    <a:lt1>
      <a:srgbClr val="FFFFFF"/>
    </a:lt1>
    <a:dk2>
      <a:srgbClr val="000000"/>
    </a:dk2>
    <a:lt2>
      <a:srgbClr val="B2B2B2"/>
    </a:lt2>
    <a:accent1>
      <a:srgbClr val="3399FF"/>
    </a:accent1>
    <a:accent2>
      <a:srgbClr val="666699"/>
    </a:accent2>
    <a:accent3>
      <a:srgbClr val="AAAAAA"/>
    </a:accent3>
    <a:accent4>
      <a:srgbClr val="DADADA"/>
    </a:accent4>
    <a:accent5>
      <a:srgbClr val="ADCAFF"/>
    </a:accent5>
    <a:accent6>
      <a:srgbClr val="5C5C8A"/>
    </a:accent6>
    <a:hlink>
      <a:srgbClr val="FFFFCC"/>
    </a:hlink>
    <a:folHlink>
      <a:srgbClr val="FFCC66"/>
    </a:folHlink>
  </a:clrScheme>
</a:themeOverride>
</file>

<file path=ppt/theme/themeOverride7.xml><?xml version="1.0" encoding="utf-8"?>
<a:themeOverride xmlns:a="http://schemas.openxmlformats.org/drawingml/2006/main">
  <a:clrScheme name="Орбита 1">
    <a:dk1>
      <a:srgbClr val="010199"/>
    </a:dk1>
    <a:lt1>
      <a:srgbClr val="FFFFFF"/>
    </a:lt1>
    <a:dk2>
      <a:srgbClr val="000000"/>
    </a:dk2>
    <a:lt2>
      <a:srgbClr val="B2B2B2"/>
    </a:lt2>
    <a:accent1>
      <a:srgbClr val="3399FF"/>
    </a:accent1>
    <a:accent2>
      <a:srgbClr val="666699"/>
    </a:accent2>
    <a:accent3>
      <a:srgbClr val="AAAAAA"/>
    </a:accent3>
    <a:accent4>
      <a:srgbClr val="DADADA"/>
    </a:accent4>
    <a:accent5>
      <a:srgbClr val="ADCAFF"/>
    </a:accent5>
    <a:accent6>
      <a:srgbClr val="5C5C8A"/>
    </a:accent6>
    <a:hlink>
      <a:srgbClr val="FFFFCC"/>
    </a:hlink>
    <a:folHlink>
      <a:srgbClr val="FFCC66"/>
    </a:folHlink>
  </a:clrScheme>
</a:themeOverride>
</file>

<file path=ppt/theme/themeOverride8.xml><?xml version="1.0" encoding="utf-8"?>
<a:themeOverride xmlns:a="http://schemas.openxmlformats.org/drawingml/2006/main">
  <a:clrScheme name="Орбита 1">
    <a:dk1>
      <a:srgbClr val="010199"/>
    </a:dk1>
    <a:lt1>
      <a:srgbClr val="FFFFFF"/>
    </a:lt1>
    <a:dk2>
      <a:srgbClr val="000000"/>
    </a:dk2>
    <a:lt2>
      <a:srgbClr val="B2B2B2"/>
    </a:lt2>
    <a:accent1>
      <a:srgbClr val="3399FF"/>
    </a:accent1>
    <a:accent2>
      <a:srgbClr val="666699"/>
    </a:accent2>
    <a:accent3>
      <a:srgbClr val="AAAAAA"/>
    </a:accent3>
    <a:accent4>
      <a:srgbClr val="DADADA"/>
    </a:accent4>
    <a:accent5>
      <a:srgbClr val="ADCAFF"/>
    </a:accent5>
    <a:accent6>
      <a:srgbClr val="5C5C8A"/>
    </a:accent6>
    <a:hlink>
      <a:srgbClr val="FFFFCC"/>
    </a:hlink>
    <a:folHlink>
      <a:srgbClr val="FFCC66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660</TotalTime>
  <Words>472</Words>
  <PresentationFormat>Экран (4:3)</PresentationFormat>
  <Paragraphs>274</Paragraphs>
  <Slides>40</Slides>
  <Notes>0</Notes>
  <HiddenSlides>2</HiddenSlides>
  <MMClips>5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40</vt:i4>
      </vt:variant>
    </vt:vector>
  </HeadingPairs>
  <TitlesOfParts>
    <vt:vector size="44" baseType="lpstr">
      <vt:lpstr>Тема Office</vt:lpstr>
      <vt:lpstr>Орбита</vt:lpstr>
      <vt:lpstr>Презентация</vt:lpstr>
      <vt:lpstr>Пакет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Sos!   Sos!   Sos!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1</cp:lastModifiedBy>
  <cp:revision>79</cp:revision>
  <dcterms:modified xsi:type="dcterms:W3CDTF">2011-11-02T12:55:09Z</dcterms:modified>
</cp:coreProperties>
</file>